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2" r:id="rId4"/>
    <p:sldMasterId id="2147483703" r:id="rId5"/>
    <p:sldMasterId id="2147483704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</p:sldIdLst>
  <p:sldSz cy="5143500" cx="9144000"/>
  <p:notesSz cx="6858000" cy="9144000"/>
  <p:embeddedFontLst>
    <p:embeddedFont>
      <p:font typeface="Mukta ExtraBold"/>
      <p:bold r:id="rId33"/>
    </p:embeddedFont>
    <p:embeddedFont>
      <p:font typeface="Mukta"/>
      <p:regular r:id="rId34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font" Target="fonts/MuktaExtraBold-bold.fntdata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font" Target="fonts/Mukta-bold.fntdata"/><Relationship Id="rId12" Type="http://schemas.openxmlformats.org/officeDocument/2006/relationships/slide" Target="slides/slide5.xml"/><Relationship Id="rId34" Type="http://schemas.openxmlformats.org/officeDocument/2006/relationships/font" Target="fonts/Mukta-regular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jpg>
</file>

<file path=ppt/media/image25.jpg>
</file>

<file path=ppt/media/image26.png>
</file>

<file path=ppt/media/image27.jpg>
</file>

<file path=ppt/media/image3.jp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23cb022e26d_0_10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23cb022e26d_0_10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g23cb022e26d_0_1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g23cb022e26d_0_1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19e9e184651d5ef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19e9e184651d5ef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g23cb022e26d_0_1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1" name="Google Shape;901;g23cb022e26d_0_1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23cb022e26d_0_1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23cb022e26d_0_1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23cdc35efd5_0_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" name="Google Shape;979;g23cdc35efd5_0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23cb022e26d_0_1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23cb022e26d_0_1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g23cb022e26d_0_1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" name="Google Shape;1055;g23cb022e26d_0_1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23cdc35efd5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23cdc35efd5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g24158aa4616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3" name="Google Shape;1133;g24158aa461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g24158aa461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1" name="Google Shape;1171;g24158aa461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23cb022e26d_0_10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g23cb022e26d_0_10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8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g24158aa4616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0" name="Google Shape;1210;g24158aa4616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24158aa4616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24158aa4616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23cdc35efd5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23cdc35efd5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6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g24158aa4616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8" name="Google Shape;1298;g24158aa4616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g23cb023fc13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8" name="Google Shape;1338;g23cb023fc13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6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g23cb023fc13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" name="Google Shape;1378;g23cb023fc13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23cb022e26d_0_10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23cb022e26d_0_10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23cb022e26d_0_10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23cb022e26d_0_10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23cb022e26d_0_10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23cb022e26d_0_10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23cb022e26d_0_10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23cb022e26d_0_10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Statistics provided by newsweek on behalf of USPD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23cb022e26d_0_1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23cb022e26d_0_1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23cb022e26d_0_1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23cb022e26d_0_1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23cb022e26d_0_1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23cb022e26d_0_1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/>
          <p:nvPr/>
        </p:nvSpPr>
        <p:spPr>
          <a:xfrm>
            <a:off x="4673125" y="-1533337"/>
            <a:ext cx="5388981" cy="399376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4"/>
          <p:cNvSpPr/>
          <p:nvPr/>
        </p:nvSpPr>
        <p:spPr>
          <a:xfrm rot="1607948">
            <a:off x="246191" y="358019"/>
            <a:ext cx="634323" cy="634323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4"/>
          <p:cNvSpPr/>
          <p:nvPr/>
        </p:nvSpPr>
        <p:spPr>
          <a:xfrm>
            <a:off x="2908391" y="3917350"/>
            <a:ext cx="4868535" cy="2683712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4"/>
          <p:cNvSpPr/>
          <p:nvPr/>
        </p:nvSpPr>
        <p:spPr>
          <a:xfrm>
            <a:off x="5476243" y="3199713"/>
            <a:ext cx="4458199" cy="3686003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" name="Google Shape;58;p14"/>
          <p:cNvGrpSpPr/>
          <p:nvPr/>
        </p:nvGrpSpPr>
        <p:grpSpPr>
          <a:xfrm>
            <a:off x="3950124" y="373795"/>
            <a:ext cx="5578514" cy="4395907"/>
            <a:chOff x="3278877" y="606875"/>
            <a:chExt cx="5240502" cy="4129551"/>
          </a:xfrm>
        </p:grpSpPr>
        <p:sp>
          <p:nvSpPr>
            <p:cNvPr id="59" name="Google Shape;59;p14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4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4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4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4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14"/>
          <p:cNvSpPr/>
          <p:nvPr/>
        </p:nvSpPr>
        <p:spPr>
          <a:xfrm>
            <a:off x="3454603" y="3917349"/>
            <a:ext cx="251434" cy="251434"/>
          </a:xfrm>
          <a:custGeom>
            <a:rect b="b" l="l" r="r" t="t"/>
            <a:pathLst>
              <a:path extrusionOk="0" h="6908" w="6908">
                <a:moveTo>
                  <a:pt x="6908" y="2963"/>
                </a:moveTo>
                <a:cubicBezTo>
                  <a:pt x="6908" y="5593"/>
                  <a:pt x="3717" y="6908"/>
                  <a:pt x="1859" y="5049"/>
                </a:cubicBezTo>
                <a:cubicBezTo>
                  <a:pt x="0" y="3191"/>
                  <a:pt x="1315" y="0"/>
                  <a:pt x="3945" y="0"/>
                </a:cubicBezTo>
                <a:cubicBezTo>
                  <a:pt x="5593" y="0"/>
                  <a:pt x="6908" y="1315"/>
                  <a:pt x="6908" y="29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4"/>
          <p:cNvSpPr/>
          <p:nvPr/>
        </p:nvSpPr>
        <p:spPr>
          <a:xfrm>
            <a:off x="5579871" y="1861531"/>
            <a:ext cx="326730" cy="328202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4"/>
          <p:cNvSpPr txBox="1"/>
          <p:nvPr>
            <p:ph type="ctrTitle"/>
          </p:nvPr>
        </p:nvSpPr>
        <p:spPr>
          <a:xfrm>
            <a:off x="714175" y="1286838"/>
            <a:ext cx="3388500" cy="165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714175" y="3008563"/>
            <a:ext cx="2416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15"/>
          <p:cNvGrpSpPr/>
          <p:nvPr/>
        </p:nvGrpSpPr>
        <p:grpSpPr>
          <a:xfrm>
            <a:off x="866879" y="-862193"/>
            <a:ext cx="7561542" cy="6222037"/>
            <a:chOff x="-1193747" y="-4603474"/>
            <a:chExt cx="15552329" cy="12255342"/>
          </a:xfrm>
        </p:grpSpPr>
        <p:sp>
          <p:nvSpPr>
            <p:cNvPr id="97" name="Google Shape;97;p15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5"/>
          <p:cNvSpPr/>
          <p:nvPr/>
        </p:nvSpPr>
        <p:spPr>
          <a:xfrm flipH="1">
            <a:off x="-2374742" y="-1154434"/>
            <a:ext cx="5338242" cy="3956164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5"/>
          <p:cNvSpPr/>
          <p:nvPr/>
        </p:nvSpPr>
        <p:spPr>
          <a:xfrm flipH="1" rot="-2700000">
            <a:off x="5946186" y="2755678"/>
            <a:ext cx="5034528" cy="2775213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5"/>
          <p:cNvSpPr/>
          <p:nvPr/>
        </p:nvSpPr>
        <p:spPr>
          <a:xfrm>
            <a:off x="6527033" y="-1321796"/>
            <a:ext cx="5338242" cy="3956164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5"/>
          <p:cNvSpPr/>
          <p:nvPr/>
        </p:nvSpPr>
        <p:spPr>
          <a:xfrm flipH="1" rot="-1228701">
            <a:off x="-1716537" y="2446414"/>
            <a:ext cx="5823413" cy="4814752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5"/>
          <p:cNvSpPr txBox="1"/>
          <p:nvPr>
            <p:ph type="title"/>
          </p:nvPr>
        </p:nvSpPr>
        <p:spPr>
          <a:xfrm>
            <a:off x="2966700" y="2667675"/>
            <a:ext cx="321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0" name="Google Shape;110;p15"/>
          <p:cNvSpPr txBox="1"/>
          <p:nvPr>
            <p:ph hasCustomPrompt="1" idx="2" type="title"/>
          </p:nvPr>
        </p:nvSpPr>
        <p:spPr>
          <a:xfrm>
            <a:off x="4141800" y="1821513"/>
            <a:ext cx="860400" cy="48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613325" y="1036000"/>
            <a:ext cx="7715700" cy="3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●"/>
              <a:defRPr sz="1200"/>
            </a:lvl1pPr>
            <a:lvl2pPr indent="-3302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○"/>
              <a:defRPr sz="12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■"/>
              <a:defRPr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●"/>
              <a:defRPr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○"/>
              <a:defRPr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■"/>
              <a:defRPr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●"/>
              <a:defRPr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○"/>
              <a:defRPr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Clr>
                <a:srgbClr val="2B3E55"/>
              </a:buClr>
              <a:buSzPts val="1600"/>
              <a:buFont typeface="Montserrat"/>
              <a:buChar char="■"/>
              <a:defRPr/>
            </a:lvl9pPr>
          </a:lstStyle>
          <a:p/>
        </p:txBody>
      </p:sp>
      <p:sp>
        <p:nvSpPr>
          <p:cNvPr id="113" name="Google Shape;113;p16"/>
          <p:cNvSpPr txBox="1"/>
          <p:nvPr>
            <p:ph type="title"/>
          </p:nvPr>
        </p:nvSpPr>
        <p:spPr>
          <a:xfrm>
            <a:off x="613325" y="357275"/>
            <a:ext cx="77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4" name="Google Shape;114;p16"/>
          <p:cNvSpPr/>
          <p:nvPr/>
        </p:nvSpPr>
        <p:spPr>
          <a:xfrm flipH="1" rot="-10186183">
            <a:off x="8103101" y="4035299"/>
            <a:ext cx="461751" cy="463826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/>
          <p:nvPr/>
        </p:nvSpPr>
        <p:spPr>
          <a:xfrm rot="916107">
            <a:off x="3432527" y="2954150"/>
            <a:ext cx="4325506" cy="3576294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7"/>
          <p:cNvSpPr/>
          <p:nvPr/>
        </p:nvSpPr>
        <p:spPr>
          <a:xfrm flipH="1">
            <a:off x="-1954951" y="-945371"/>
            <a:ext cx="5338242" cy="3956164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" name="Google Shape;118;p17"/>
          <p:cNvGrpSpPr/>
          <p:nvPr/>
        </p:nvGrpSpPr>
        <p:grpSpPr>
          <a:xfrm>
            <a:off x="-1106061" y="-1578023"/>
            <a:ext cx="12413869" cy="7467180"/>
            <a:chOff x="-1193747" y="-4603474"/>
            <a:chExt cx="15552329" cy="12255342"/>
          </a:xfrm>
        </p:grpSpPr>
        <p:sp>
          <p:nvSpPr>
            <p:cNvPr id="119" name="Google Shape;119;p17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7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7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" name="Google Shape;127;p17"/>
          <p:cNvSpPr/>
          <p:nvPr/>
        </p:nvSpPr>
        <p:spPr>
          <a:xfrm>
            <a:off x="4891057" y="3262916"/>
            <a:ext cx="5622581" cy="3099369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7"/>
          <p:cNvSpPr/>
          <p:nvPr/>
        </p:nvSpPr>
        <p:spPr>
          <a:xfrm flipH="1" rot="9554924">
            <a:off x="7825834" y="868610"/>
            <a:ext cx="326733" cy="328201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/>
          <p:nvPr/>
        </p:nvSpPr>
        <p:spPr>
          <a:xfrm rot="1607948">
            <a:off x="397016" y="3605157"/>
            <a:ext cx="634323" cy="634323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7"/>
          <p:cNvSpPr txBox="1"/>
          <p:nvPr>
            <p:ph type="title"/>
          </p:nvPr>
        </p:nvSpPr>
        <p:spPr>
          <a:xfrm>
            <a:off x="1562966" y="1857800"/>
            <a:ext cx="26127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9pPr>
          </a:lstStyle>
          <a:p/>
        </p:txBody>
      </p:sp>
      <p:sp>
        <p:nvSpPr>
          <p:cNvPr id="131" name="Google Shape;131;p17"/>
          <p:cNvSpPr txBox="1"/>
          <p:nvPr>
            <p:ph idx="1" type="subTitle"/>
          </p:nvPr>
        </p:nvSpPr>
        <p:spPr>
          <a:xfrm>
            <a:off x="1562125" y="2496250"/>
            <a:ext cx="2613900" cy="10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7"/>
          <p:cNvSpPr txBox="1"/>
          <p:nvPr>
            <p:ph idx="2" type="subTitle"/>
          </p:nvPr>
        </p:nvSpPr>
        <p:spPr>
          <a:xfrm>
            <a:off x="4967972" y="2496250"/>
            <a:ext cx="2613900" cy="10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17"/>
          <p:cNvSpPr txBox="1"/>
          <p:nvPr>
            <p:ph idx="3" type="subTitle"/>
          </p:nvPr>
        </p:nvSpPr>
        <p:spPr>
          <a:xfrm>
            <a:off x="4967975" y="1857800"/>
            <a:ext cx="26139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/>
          <p:nvPr/>
        </p:nvSpPr>
        <p:spPr>
          <a:xfrm rot="3351629">
            <a:off x="6486473" y="1509411"/>
            <a:ext cx="5338164" cy="3956106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30000">
                <a:srgbClr val="530484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" name="Google Shape;136;p18"/>
          <p:cNvGrpSpPr/>
          <p:nvPr/>
        </p:nvGrpSpPr>
        <p:grpSpPr>
          <a:xfrm rot="337">
            <a:off x="-147421" y="-6971651"/>
            <a:ext cx="15874262" cy="13616911"/>
            <a:chOff x="-1193747" y="-4603474"/>
            <a:chExt cx="15552329" cy="12255342"/>
          </a:xfrm>
        </p:grpSpPr>
        <p:sp>
          <p:nvSpPr>
            <p:cNvPr id="137" name="Google Shape;137;p18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8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8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8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8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8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" name="Google Shape;144;p18"/>
          <p:cNvSpPr/>
          <p:nvPr/>
        </p:nvSpPr>
        <p:spPr>
          <a:xfrm rot="3351629">
            <a:off x="7167073" y="-835051"/>
            <a:ext cx="5338164" cy="3956106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8"/>
          <p:cNvSpPr/>
          <p:nvPr/>
        </p:nvSpPr>
        <p:spPr>
          <a:xfrm rot="657634">
            <a:off x="8468483" y="418711"/>
            <a:ext cx="449831" cy="449831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8"/>
          <p:cNvSpPr/>
          <p:nvPr/>
        </p:nvSpPr>
        <p:spPr>
          <a:xfrm flipH="1" rot="4382136">
            <a:off x="-3020311" y="911835"/>
            <a:ext cx="5823484" cy="4814810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8"/>
          <p:cNvSpPr/>
          <p:nvPr/>
        </p:nvSpPr>
        <p:spPr>
          <a:xfrm flipH="1" rot="5265036">
            <a:off x="-2792453" y="-1432596"/>
            <a:ext cx="5823402" cy="4814743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8"/>
          <p:cNvSpPr/>
          <p:nvPr/>
        </p:nvSpPr>
        <p:spPr>
          <a:xfrm rot="657634">
            <a:off x="1378395" y="2573761"/>
            <a:ext cx="449831" cy="449831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8"/>
          <p:cNvSpPr txBox="1"/>
          <p:nvPr>
            <p:ph type="title"/>
          </p:nvPr>
        </p:nvSpPr>
        <p:spPr>
          <a:xfrm>
            <a:off x="714150" y="357275"/>
            <a:ext cx="77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19"/>
          <p:cNvGrpSpPr/>
          <p:nvPr/>
        </p:nvGrpSpPr>
        <p:grpSpPr>
          <a:xfrm rot="656910">
            <a:off x="1732857" y="-684794"/>
            <a:ext cx="6092316" cy="5694885"/>
            <a:chOff x="-1193747" y="-4603474"/>
            <a:chExt cx="15552329" cy="12255342"/>
          </a:xfrm>
        </p:grpSpPr>
        <p:sp>
          <p:nvSpPr>
            <p:cNvPr id="152" name="Google Shape;152;p19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9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9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9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" name="Google Shape;158;p19"/>
          <p:cNvSpPr txBox="1"/>
          <p:nvPr>
            <p:ph type="title"/>
          </p:nvPr>
        </p:nvSpPr>
        <p:spPr>
          <a:xfrm>
            <a:off x="3168000" y="1436413"/>
            <a:ext cx="28080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9" name="Google Shape;159;p19"/>
          <p:cNvSpPr txBox="1"/>
          <p:nvPr>
            <p:ph idx="1" type="body"/>
          </p:nvPr>
        </p:nvSpPr>
        <p:spPr>
          <a:xfrm>
            <a:off x="3168000" y="2223013"/>
            <a:ext cx="2808000" cy="11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0" name="Google Shape;160;p19"/>
          <p:cNvSpPr/>
          <p:nvPr/>
        </p:nvSpPr>
        <p:spPr>
          <a:xfrm rot="304358">
            <a:off x="6980967" y="-1177715"/>
            <a:ext cx="3468294" cy="2861632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9"/>
          <p:cNvSpPr/>
          <p:nvPr/>
        </p:nvSpPr>
        <p:spPr>
          <a:xfrm flipH="1" rot="1468454">
            <a:off x="-1225114" y="3214019"/>
            <a:ext cx="4880366" cy="2690234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9"/>
          <p:cNvSpPr/>
          <p:nvPr/>
        </p:nvSpPr>
        <p:spPr>
          <a:xfrm flipH="1" rot="1107487">
            <a:off x="-1954694" y="2344052"/>
            <a:ext cx="3754423" cy="3104127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9"/>
          <p:cNvSpPr/>
          <p:nvPr/>
        </p:nvSpPr>
        <p:spPr>
          <a:xfrm rot="1223515">
            <a:off x="6635599" y="-496676"/>
            <a:ext cx="4732932" cy="3507570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30000">
                <a:srgbClr val="530484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0"/>
          <p:cNvSpPr/>
          <p:nvPr/>
        </p:nvSpPr>
        <p:spPr>
          <a:xfrm flipH="1" rot="5359169">
            <a:off x="-3503684" y="304586"/>
            <a:ext cx="6107918" cy="5049978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30000">
                <a:srgbClr val="530484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20"/>
          <p:cNvGrpSpPr/>
          <p:nvPr/>
        </p:nvGrpSpPr>
        <p:grpSpPr>
          <a:xfrm>
            <a:off x="1546545" y="111096"/>
            <a:ext cx="6521804" cy="4395907"/>
            <a:chOff x="3278877" y="606875"/>
            <a:chExt cx="5240502" cy="4129551"/>
          </a:xfrm>
        </p:grpSpPr>
        <p:sp>
          <p:nvSpPr>
            <p:cNvPr id="167" name="Google Shape;167;p20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0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0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0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0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0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0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0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0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0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0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0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0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0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0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0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0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0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0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0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0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0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0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0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0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0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0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0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0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20"/>
          <p:cNvSpPr/>
          <p:nvPr/>
        </p:nvSpPr>
        <p:spPr>
          <a:xfrm flipH="1" rot="6863313">
            <a:off x="-1423875" y="-1829119"/>
            <a:ext cx="4839653" cy="4001387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0"/>
          <p:cNvSpPr/>
          <p:nvPr/>
        </p:nvSpPr>
        <p:spPr>
          <a:xfrm rot="6306222">
            <a:off x="5919014" y="2085805"/>
            <a:ext cx="5609999" cy="4157564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0"/>
          <p:cNvSpPr txBox="1"/>
          <p:nvPr>
            <p:ph type="title"/>
          </p:nvPr>
        </p:nvSpPr>
        <p:spPr>
          <a:xfrm>
            <a:off x="2218625" y="1570500"/>
            <a:ext cx="4747200" cy="20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oogle Shape;203;p21"/>
          <p:cNvGrpSpPr/>
          <p:nvPr/>
        </p:nvGrpSpPr>
        <p:grpSpPr>
          <a:xfrm>
            <a:off x="-208367" y="-420414"/>
            <a:ext cx="5460423" cy="5563925"/>
            <a:chOff x="-1193747" y="-4603474"/>
            <a:chExt cx="15552329" cy="12255342"/>
          </a:xfrm>
        </p:grpSpPr>
        <p:sp>
          <p:nvSpPr>
            <p:cNvPr id="204" name="Google Shape;204;p21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1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1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1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1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1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1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1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2" name="Google Shape;212;p21"/>
          <p:cNvSpPr/>
          <p:nvPr/>
        </p:nvSpPr>
        <p:spPr>
          <a:xfrm rot="-269165">
            <a:off x="4673390" y="-1243249"/>
            <a:ext cx="4306707" cy="3191695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30000">
                <a:srgbClr val="530484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1"/>
          <p:cNvSpPr/>
          <p:nvPr/>
        </p:nvSpPr>
        <p:spPr>
          <a:xfrm rot="916107">
            <a:off x="3432527" y="2954150"/>
            <a:ext cx="4325506" cy="3576294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1"/>
          <p:cNvSpPr/>
          <p:nvPr/>
        </p:nvSpPr>
        <p:spPr>
          <a:xfrm>
            <a:off x="6214874" y="-945371"/>
            <a:ext cx="5338242" cy="3956164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"/>
          <p:cNvSpPr/>
          <p:nvPr/>
        </p:nvSpPr>
        <p:spPr>
          <a:xfrm>
            <a:off x="4891057" y="3262916"/>
            <a:ext cx="5622581" cy="3099369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1"/>
          <p:cNvSpPr/>
          <p:nvPr/>
        </p:nvSpPr>
        <p:spPr>
          <a:xfrm rot="657634">
            <a:off x="706020" y="807786"/>
            <a:ext cx="449831" cy="449831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1"/>
          <p:cNvSpPr/>
          <p:nvPr/>
        </p:nvSpPr>
        <p:spPr>
          <a:xfrm>
            <a:off x="5570105" y="2407644"/>
            <a:ext cx="326730" cy="328202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1"/>
          <p:cNvSpPr txBox="1"/>
          <p:nvPr>
            <p:ph type="title"/>
          </p:nvPr>
        </p:nvSpPr>
        <p:spPr>
          <a:xfrm>
            <a:off x="1108875" y="1707200"/>
            <a:ext cx="34632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9" name="Google Shape;219;p21"/>
          <p:cNvSpPr txBox="1"/>
          <p:nvPr>
            <p:ph idx="1" type="subTitle"/>
          </p:nvPr>
        </p:nvSpPr>
        <p:spPr>
          <a:xfrm>
            <a:off x="1108876" y="2502275"/>
            <a:ext cx="3463200" cy="9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2"/>
          <p:cNvSpPr txBox="1"/>
          <p:nvPr>
            <p:ph type="title"/>
          </p:nvPr>
        </p:nvSpPr>
        <p:spPr>
          <a:xfrm>
            <a:off x="5446025" y="822960"/>
            <a:ext cx="2983800" cy="27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2" name="Google Shape;222;p22"/>
          <p:cNvSpPr/>
          <p:nvPr/>
        </p:nvSpPr>
        <p:spPr>
          <a:xfrm rot="1608105">
            <a:off x="4569084" y="446644"/>
            <a:ext cx="301866" cy="301866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2"/>
          <p:cNvSpPr/>
          <p:nvPr/>
        </p:nvSpPr>
        <p:spPr>
          <a:xfrm>
            <a:off x="7825599" y="3929697"/>
            <a:ext cx="604300" cy="607025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2"/>
          <p:cNvSpPr/>
          <p:nvPr/>
        </p:nvSpPr>
        <p:spPr>
          <a:xfrm rot="1607920">
            <a:off x="50883" y="3184158"/>
            <a:ext cx="296293" cy="296293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"/>
          <p:cNvSpPr/>
          <p:nvPr/>
        </p:nvSpPr>
        <p:spPr>
          <a:xfrm rot="6306222">
            <a:off x="5792939" y="1993355"/>
            <a:ext cx="5609999" cy="4157564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7" name="Google Shape;227;p23"/>
          <p:cNvGrpSpPr/>
          <p:nvPr/>
        </p:nvGrpSpPr>
        <p:grpSpPr>
          <a:xfrm>
            <a:off x="1546545" y="-4"/>
            <a:ext cx="6521804" cy="4395907"/>
            <a:chOff x="3278877" y="606875"/>
            <a:chExt cx="5240502" cy="4129551"/>
          </a:xfrm>
        </p:grpSpPr>
        <p:sp>
          <p:nvSpPr>
            <p:cNvPr id="228" name="Google Shape;228;p23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3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3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3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3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3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3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3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3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3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3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3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3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3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3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3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3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0" name="Google Shape;260;p23"/>
          <p:cNvSpPr txBox="1"/>
          <p:nvPr>
            <p:ph hasCustomPrompt="1" type="title"/>
          </p:nvPr>
        </p:nvSpPr>
        <p:spPr>
          <a:xfrm>
            <a:off x="2327316" y="1836900"/>
            <a:ext cx="4489500" cy="7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61" name="Google Shape;261;p23"/>
          <p:cNvSpPr txBox="1"/>
          <p:nvPr>
            <p:ph idx="1" type="body"/>
          </p:nvPr>
        </p:nvSpPr>
        <p:spPr>
          <a:xfrm>
            <a:off x="2327184" y="2740500"/>
            <a:ext cx="4489500" cy="5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" name="Google Shape;262;p23"/>
          <p:cNvSpPr/>
          <p:nvPr/>
        </p:nvSpPr>
        <p:spPr>
          <a:xfrm flipH="1" rot="5359169">
            <a:off x="-3503684" y="304586"/>
            <a:ext cx="6107918" cy="5049978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30000">
                <a:srgbClr val="530484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3"/>
          <p:cNvSpPr/>
          <p:nvPr/>
        </p:nvSpPr>
        <p:spPr>
          <a:xfrm flipH="1" rot="6863313">
            <a:off x="-1423875" y="-1829119"/>
            <a:ext cx="4839653" cy="4001387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5"/>
          <p:cNvSpPr txBox="1"/>
          <p:nvPr>
            <p:ph idx="1" type="subTitle"/>
          </p:nvPr>
        </p:nvSpPr>
        <p:spPr>
          <a:xfrm>
            <a:off x="4918100" y="1385475"/>
            <a:ext cx="22719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25"/>
          <p:cNvSpPr/>
          <p:nvPr/>
        </p:nvSpPr>
        <p:spPr>
          <a:xfrm>
            <a:off x="6825582" y="-526344"/>
            <a:ext cx="4346232" cy="322098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5"/>
          <p:cNvSpPr/>
          <p:nvPr/>
        </p:nvSpPr>
        <p:spPr>
          <a:xfrm>
            <a:off x="6539756" y="-1152298"/>
            <a:ext cx="4142533" cy="3070026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5"/>
          <p:cNvSpPr/>
          <p:nvPr/>
        </p:nvSpPr>
        <p:spPr>
          <a:xfrm flipH="1" rot="548771">
            <a:off x="-1772919" y="2475257"/>
            <a:ext cx="4458071" cy="3685898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0" name="Google Shape;270;p25"/>
          <p:cNvGrpSpPr/>
          <p:nvPr/>
        </p:nvGrpSpPr>
        <p:grpSpPr>
          <a:xfrm>
            <a:off x="-2426627" y="-4362305"/>
            <a:ext cx="16961370" cy="12935514"/>
            <a:chOff x="-1193747" y="-4603474"/>
            <a:chExt cx="15552329" cy="12255342"/>
          </a:xfrm>
        </p:grpSpPr>
        <p:sp>
          <p:nvSpPr>
            <p:cNvPr id="271" name="Google Shape;271;p25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5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5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5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5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5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5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5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25"/>
          <p:cNvSpPr/>
          <p:nvPr/>
        </p:nvSpPr>
        <p:spPr>
          <a:xfrm flipH="1" rot="548771">
            <a:off x="-924169" y="3600886"/>
            <a:ext cx="4868396" cy="2683635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5"/>
          <p:cNvSpPr txBox="1"/>
          <p:nvPr>
            <p:ph type="title"/>
          </p:nvPr>
        </p:nvSpPr>
        <p:spPr>
          <a:xfrm>
            <a:off x="1956656" y="1385475"/>
            <a:ext cx="22707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9pPr>
          </a:lstStyle>
          <a:p/>
        </p:txBody>
      </p:sp>
      <p:sp>
        <p:nvSpPr>
          <p:cNvPr id="281" name="Google Shape;281;p25"/>
          <p:cNvSpPr txBox="1"/>
          <p:nvPr>
            <p:ph idx="2" type="subTitle"/>
          </p:nvPr>
        </p:nvSpPr>
        <p:spPr>
          <a:xfrm>
            <a:off x="1957875" y="1819100"/>
            <a:ext cx="227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25"/>
          <p:cNvSpPr txBox="1"/>
          <p:nvPr>
            <p:ph hasCustomPrompt="1" idx="3" type="title"/>
          </p:nvPr>
        </p:nvSpPr>
        <p:spPr>
          <a:xfrm>
            <a:off x="2781650" y="828675"/>
            <a:ext cx="620700" cy="24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83" name="Google Shape;283;p25"/>
          <p:cNvSpPr txBox="1"/>
          <p:nvPr>
            <p:ph idx="4" type="subTitle"/>
          </p:nvPr>
        </p:nvSpPr>
        <p:spPr>
          <a:xfrm>
            <a:off x="4918100" y="1819100"/>
            <a:ext cx="227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25"/>
          <p:cNvSpPr txBox="1"/>
          <p:nvPr>
            <p:ph hasCustomPrompt="1" idx="5" type="title"/>
          </p:nvPr>
        </p:nvSpPr>
        <p:spPr>
          <a:xfrm>
            <a:off x="5715574" y="828675"/>
            <a:ext cx="620700" cy="24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85" name="Google Shape;285;p25"/>
          <p:cNvSpPr txBox="1"/>
          <p:nvPr>
            <p:ph idx="6" type="subTitle"/>
          </p:nvPr>
        </p:nvSpPr>
        <p:spPr>
          <a:xfrm>
            <a:off x="1957875" y="3938175"/>
            <a:ext cx="227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25"/>
          <p:cNvSpPr txBox="1"/>
          <p:nvPr>
            <p:ph hasCustomPrompt="1" idx="7" type="title"/>
          </p:nvPr>
        </p:nvSpPr>
        <p:spPr>
          <a:xfrm>
            <a:off x="2781543" y="2964575"/>
            <a:ext cx="620700" cy="24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87" name="Google Shape;287;p25"/>
          <p:cNvSpPr txBox="1"/>
          <p:nvPr>
            <p:ph idx="8" type="subTitle"/>
          </p:nvPr>
        </p:nvSpPr>
        <p:spPr>
          <a:xfrm>
            <a:off x="4916163" y="3938175"/>
            <a:ext cx="227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25"/>
          <p:cNvSpPr txBox="1"/>
          <p:nvPr>
            <p:ph hasCustomPrompt="1" idx="9" type="title"/>
          </p:nvPr>
        </p:nvSpPr>
        <p:spPr>
          <a:xfrm>
            <a:off x="5741771" y="2964575"/>
            <a:ext cx="620700" cy="24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89" name="Google Shape;289;p25"/>
          <p:cNvSpPr txBox="1"/>
          <p:nvPr>
            <p:ph idx="13" type="subTitle"/>
          </p:nvPr>
        </p:nvSpPr>
        <p:spPr>
          <a:xfrm>
            <a:off x="4918100" y="3508625"/>
            <a:ext cx="22719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25"/>
          <p:cNvSpPr txBox="1"/>
          <p:nvPr>
            <p:ph idx="14" type="subTitle"/>
          </p:nvPr>
        </p:nvSpPr>
        <p:spPr>
          <a:xfrm>
            <a:off x="1957875" y="3508625"/>
            <a:ext cx="22719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46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one column 2">
  <p:cSld name="CUSTOM_3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6"/>
          <p:cNvSpPr txBox="1"/>
          <p:nvPr>
            <p:ph type="title"/>
          </p:nvPr>
        </p:nvSpPr>
        <p:spPr>
          <a:xfrm>
            <a:off x="4572000" y="2231375"/>
            <a:ext cx="34632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3" name="Google Shape;293;p26"/>
          <p:cNvSpPr txBox="1"/>
          <p:nvPr>
            <p:ph idx="1" type="subTitle"/>
          </p:nvPr>
        </p:nvSpPr>
        <p:spPr>
          <a:xfrm>
            <a:off x="4572000" y="3019076"/>
            <a:ext cx="3463200" cy="9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26"/>
          <p:cNvSpPr/>
          <p:nvPr/>
        </p:nvSpPr>
        <p:spPr>
          <a:xfrm flipH="1" rot="269165">
            <a:off x="248966" y="-907049"/>
            <a:ext cx="4306707" cy="3191695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30000">
                <a:srgbClr val="530484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6"/>
          <p:cNvSpPr/>
          <p:nvPr/>
        </p:nvSpPr>
        <p:spPr>
          <a:xfrm flipH="1" rot="-916107">
            <a:off x="1471030" y="3290350"/>
            <a:ext cx="4325506" cy="3576294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6" name="Google Shape;296;p26"/>
          <p:cNvGrpSpPr/>
          <p:nvPr/>
        </p:nvGrpSpPr>
        <p:grpSpPr>
          <a:xfrm>
            <a:off x="97149" y="-2384880"/>
            <a:ext cx="13182154" cy="9729516"/>
            <a:chOff x="-1193747" y="-4603474"/>
            <a:chExt cx="15552329" cy="12255342"/>
          </a:xfrm>
        </p:grpSpPr>
        <p:sp>
          <p:nvSpPr>
            <p:cNvPr id="297" name="Google Shape;297;p26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6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6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6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" name="Google Shape;305;p26"/>
          <p:cNvSpPr/>
          <p:nvPr/>
        </p:nvSpPr>
        <p:spPr>
          <a:xfrm flipH="1" rot="1561142">
            <a:off x="3812299" y="3789300"/>
            <a:ext cx="449834" cy="449834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6"/>
          <p:cNvSpPr/>
          <p:nvPr/>
        </p:nvSpPr>
        <p:spPr>
          <a:xfrm flipH="1">
            <a:off x="1531165" y="2315769"/>
            <a:ext cx="326730" cy="328202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6"/>
          <p:cNvSpPr/>
          <p:nvPr/>
        </p:nvSpPr>
        <p:spPr>
          <a:xfrm flipH="1">
            <a:off x="-1116750" y="3346991"/>
            <a:ext cx="5622581" cy="3099369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6"/>
          <p:cNvSpPr/>
          <p:nvPr/>
        </p:nvSpPr>
        <p:spPr>
          <a:xfrm flipH="1">
            <a:off x="-2324053" y="-609171"/>
            <a:ext cx="5338242" cy="3956164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">
  <p:cSld name="CUSTOM_1">
    <p:bg>
      <p:bgPr>
        <a:gradFill>
          <a:gsLst>
            <a:gs pos="0">
              <a:schemeClr val="lt1"/>
            </a:gs>
            <a:gs pos="30000">
              <a:srgbClr val="530484"/>
            </a:gs>
            <a:gs pos="100000">
              <a:schemeClr val="accent1"/>
            </a:gs>
          </a:gsLst>
          <a:lin ang="10800025" scaled="0"/>
        </a:gra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7"/>
          <p:cNvSpPr txBox="1"/>
          <p:nvPr>
            <p:ph idx="1" type="subTitle"/>
          </p:nvPr>
        </p:nvSpPr>
        <p:spPr>
          <a:xfrm>
            <a:off x="715525" y="2374757"/>
            <a:ext cx="2497800" cy="3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27"/>
          <p:cNvSpPr txBox="1"/>
          <p:nvPr>
            <p:ph idx="2" type="subTitle"/>
          </p:nvPr>
        </p:nvSpPr>
        <p:spPr>
          <a:xfrm>
            <a:off x="3326950" y="2374757"/>
            <a:ext cx="2496300" cy="3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27"/>
          <p:cNvSpPr txBox="1"/>
          <p:nvPr>
            <p:ph idx="3" type="subTitle"/>
          </p:nvPr>
        </p:nvSpPr>
        <p:spPr>
          <a:xfrm>
            <a:off x="5936875" y="2374757"/>
            <a:ext cx="2495100" cy="3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27"/>
          <p:cNvSpPr/>
          <p:nvPr/>
        </p:nvSpPr>
        <p:spPr>
          <a:xfrm>
            <a:off x="5663725" y="-1353262"/>
            <a:ext cx="5388981" cy="399376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7"/>
          <p:cNvSpPr/>
          <p:nvPr/>
        </p:nvSpPr>
        <p:spPr>
          <a:xfrm flipH="1">
            <a:off x="-1447137" y="-1167501"/>
            <a:ext cx="4047985" cy="299995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7"/>
          <p:cNvSpPr/>
          <p:nvPr/>
        </p:nvSpPr>
        <p:spPr>
          <a:xfrm flipH="1" rot="-1313813">
            <a:off x="-882331" y="3256375"/>
            <a:ext cx="4458185" cy="3685991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7"/>
          <p:cNvSpPr txBox="1"/>
          <p:nvPr>
            <p:ph idx="4" type="subTitle"/>
          </p:nvPr>
        </p:nvSpPr>
        <p:spPr>
          <a:xfrm>
            <a:off x="714176" y="2809357"/>
            <a:ext cx="249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27"/>
          <p:cNvSpPr txBox="1"/>
          <p:nvPr>
            <p:ph idx="5" type="subTitle"/>
          </p:nvPr>
        </p:nvSpPr>
        <p:spPr>
          <a:xfrm>
            <a:off x="3325601" y="2809357"/>
            <a:ext cx="249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27"/>
          <p:cNvSpPr txBox="1"/>
          <p:nvPr>
            <p:ph idx="6" type="subTitle"/>
          </p:nvPr>
        </p:nvSpPr>
        <p:spPr>
          <a:xfrm>
            <a:off x="5935526" y="2809357"/>
            <a:ext cx="249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19" name="Google Shape;319;p27"/>
          <p:cNvGrpSpPr/>
          <p:nvPr/>
        </p:nvGrpSpPr>
        <p:grpSpPr>
          <a:xfrm>
            <a:off x="-2552889" y="-5142380"/>
            <a:ext cx="16961370" cy="12935514"/>
            <a:chOff x="-1193747" y="-4603474"/>
            <a:chExt cx="15552329" cy="12255342"/>
          </a:xfrm>
        </p:grpSpPr>
        <p:sp>
          <p:nvSpPr>
            <p:cNvPr id="320" name="Google Shape;320;p27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7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7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7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7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7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7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7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8" name="Google Shape;328;p27"/>
          <p:cNvSpPr txBox="1"/>
          <p:nvPr>
            <p:ph type="title"/>
          </p:nvPr>
        </p:nvSpPr>
        <p:spPr>
          <a:xfrm>
            <a:off x="714175" y="357275"/>
            <a:ext cx="77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9" name="Google Shape;329;p27"/>
          <p:cNvSpPr/>
          <p:nvPr/>
        </p:nvSpPr>
        <p:spPr>
          <a:xfrm flipH="1" rot="9554924">
            <a:off x="5983859" y="1125660"/>
            <a:ext cx="326733" cy="328201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7"/>
          <p:cNvSpPr/>
          <p:nvPr/>
        </p:nvSpPr>
        <p:spPr>
          <a:xfrm flipH="1" rot="9554924">
            <a:off x="2180234" y="702997"/>
            <a:ext cx="326733" cy="328201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7"/>
          <p:cNvSpPr/>
          <p:nvPr/>
        </p:nvSpPr>
        <p:spPr>
          <a:xfrm flipH="1" rot="9554924">
            <a:off x="8056359" y="3817485"/>
            <a:ext cx="326733" cy="328201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7"/>
          <p:cNvSpPr/>
          <p:nvPr/>
        </p:nvSpPr>
        <p:spPr>
          <a:xfrm flipH="1" rot="9554924">
            <a:off x="2533509" y="4554660"/>
            <a:ext cx="326733" cy="328201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cription 2">
  <p:cSld name="CUSTOM_4">
    <p:bg>
      <p:bgPr>
        <a:gradFill>
          <a:gsLst>
            <a:gs pos="0">
              <a:schemeClr val="lt1"/>
            </a:gs>
            <a:gs pos="30000">
              <a:srgbClr val="530484"/>
            </a:gs>
            <a:gs pos="100000">
              <a:schemeClr val="accent1"/>
            </a:gs>
          </a:gsLst>
          <a:lin ang="0" scaled="0"/>
        </a:gra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" name="Google Shape;334;p28"/>
          <p:cNvGrpSpPr/>
          <p:nvPr/>
        </p:nvGrpSpPr>
        <p:grpSpPr>
          <a:xfrm flipH="1">
            <a:off x="3840337" y="-639950"/>
            <a:ext cx="5460423" cy="5850700"/>
            <a:chOff x="-1193747" y="-4603474"/>
            <a:chExt cx="15552329" cy="12255342"/>
          </a:xfrm>
        </p:grpSpPr>
        <p:sp>
          <p:nvSpPr>
            <p:cNvPr id="335" name="Google Shape;335;p28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8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8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8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8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8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8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8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3" name="Google Shape;343;p28"/>
          <p:cNvSpPr txBox="1"/>
          <p:nvPr>
            <p:ph type="title"/>
          </p:nvPr>
        </p:nvSpPr>
        <p:spPr>
          <a:xfrm>
            <a:off x="4572000" y="1707200"/>
            <a:ext cx="34632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4" name="Google Shape;344;p28"/>
          <p:cNvSpPr txBox="1"/>
          <p:nvPr>
            <p:ph idx="1" type="subTitle"/>
          </p:nvPr>
        </p:nvSpPr>
        <p:spPr>
          <a:xfrm>
            <a:off x="4572000" y="2502300"/>
            <a:ext cx="3463200" cy="9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5" name="Google Shape;345;p28"/>
          <p:cNvSpPr/>
          <p:nvPr/>
        </p:nvSpPr>
        <p:spPr>
          <a:xfrm flipH="1" rot="269165">
            <a:off x="112276" y="-1243249"/>
            <a:ext cx="4306707" cy="3191695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30000">
                <a:srgbClr val="530484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28"/>
          <p:cNvSpPr/>
          <p:nvPr/>
        </p:nvSpPr>
        <p:spPr>
          <a:xfrm flipH="1" rot="-916107">
            <a:off x="1334340" y="2954150"/>
            <a:ext cx="4325506" cy="3576294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28"/>
          <p:cNvSpPr/>
          <p:nvPr/>
        </p:nvSpPr>
        <p:spPr>
          <a:xfrm flipH="1">
            <a:off x="-2460742" y="-945371"/>
            <a:ext cx="5338242" cy="3956164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28"/>
          <p:cNvSpPr/>
          <p:nvPr/>
        </p:nvSpPr>
        <p:spPr>
          <a:xfrm flipH="1">
            <a:off x="-1421265" y="3262916"/>
            <a:ext cx="5622581" cy="3099369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28"/>
          <p:cNvSpPr/>
          <p:nvPr/>
        </p:nvSpPr>
        <p:spPr>
          <a:xfrm flipH="1" rot="-657634">
            <a:off x="7941321" y="918086"/>
            <a:ext cx="449831" cy="449831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28"/>
          <p:cNvSpPr/>
          <p:nvPr/>
        </p:nvSpPr>
        <p:spPr>
          <a:xfrm flipH="1">
            <a:off x="3195538" y="2407644"/>
            <a:ext cx="326730" cy="328202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s 2">
  <p:cSld name="CUSTOM_14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9"/>
          <p:cNvSpPr txBox="1"/>
          <p:nvPr>
            <p:ph idx="1" type="body"/>
          </p:nvPr>
        </p:nvSpPr>
        <p:spPr>
          <a:xfrm>
            <a:off x="1108875" y="1792421"/>
            <a:ext cx="3681300" cy="27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3" name="Google Shape;353;p29"/>
          <p:cNvSpPr txBox="1"/>
          <p:nvPr>
            <p:ph type="title"/>
          </p:nvPr>
        </p:nvSpPr>
        <p:spPr>
          <a:xfrm>
            <a:off x="1108875" y="1053101"/>
            <a:ext cx="53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4" name="Google Shape;354;p29"/>
          <p:cNvSpPr/>
          <p:nvPr/>
        </p:nvSpPr>
        <p:spPr>
          <a:xfrm rot="916107">
            <a:off x="3432527" y="2954150"/>
            <a:ext cx="4325506" cy="3576294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5" name="Google Shape;355;p29"/>
          <p:cNvGrpSpPr/>
          <p:nvPr/>
        </p:nvGrpSpPr>
        <p:grpSpPr>
          <a:xfrm rot="-9000103">
            <a:off x="-8533788" y="-4175010"/>
            <a:ext cx="15876643" cy="13064375"/>
            <a:chOff x="-1193747" y="-4603474"/>
            <a:chExt cx="15552329" cy="12255342"/>
          </a:xfrm>
        </p:grpSpPr>
        <p:sp>
          <p:nvSpPr>
            <p:cNvPr id="356" name="Google Shape;356;p29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9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9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9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9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9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9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9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4" name="Google Shape;364;p29"/>
          <p:cNvSpPr/>
          <p:nvPr/>
        </p:nvSpPr>
        <p:spPr>
          <a:xfrm>
            <a:off x="4891057" y="3262916"/>
            <a:ext cx="5622581" cy="3099369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29"/>
          <p:cNvSpPr/>
          <p:nvPr/>
        </p:nvSpPr>
        <p:spPr>
          <a:xfrm>
            <a:off x="6451383" y="-1321796"/>
            <a:ext cx="5338242" cy="3956164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29"/>
          <p:cNvSpPr/>
          <p:nvPr/>
        </p:nvSpPr>
        <p:spPr>
          <a:xfrm flipH="1" rot="9900083">
            <a:off x="5677275" y="1463920"/>
            <a:ext cx="449849" cy="449849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29"/>
          <p:cNvSpPr/>
          <p:nvPr/>
        </p:nvSpPr>
        <p:spPr>
          <a:xfrm flipH="1" rot="8999962">
            <a:off x="6725384" y="3063189"/>
            <a:ext cx="326734" cy="328206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">
  <p:cSld name="CUSTOM_5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0"/>
          <p:cNvSpPr/>
          <p:nvPr/>
        </p:nvSpPr>
        <p:spPr>
          <a:xfrm rot="6299971">
            <a:off x="6824334" y="1916712"/>
            <a:ext cx="5338207" cy="3956139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0" name="Google Shape;370;p30"/>
          <p:cNvGrpSpPr/>
          <p:nvPr/>
        </p:nvGrpSpPr>
        <p:grpSpPr>
          <a:xfrm>
            <a:off x="6623043" y="-8836467"/>
            <a:ext cx="13715599" cy="11285945"/>
            <a:chOff x="-1193747" y="-4603474"/>
            <a:chExt cx="15552329" cy="12255342"/>
          </a:xfrm>
        </p:grpSpPr>
        <p:sp>
          <p:nvSpPr>
            <p:cNvPr id="371" name="Google Shape;371;p30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0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0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0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0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0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0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0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9" name="Google Shape;379;p30"/>
          <p:cNvSpPr/>
          <p:nvPr/>
        </p:nvSpPr>
        <p:spPr>
          <a:xfrm flipH="1" rot="6035738">
            <a:off x="-1383121" y="-2998297"/>
            <a:ext cx="5823531" cy="4814849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0" name="Google Shape;380;p30"/>
          <p:cNvGrpSpPr/>
          <p:nvPr/>
        </p:nvGrpSpPr>
        <p:grpSpPr>
          <a:xfrm rot="5400000">
            <a:off x="-8622429" y="256534"/>
            <a:ext cx="13715599" cy="11285945"/>
            <a:chOff x="-1193747" y="-4603474"/>
            <a:chExt cx="15552329" cy="12255342"/>
          </a:xfrm>
        </p:grpSpPr>
        <p:sp>
          <p:nvSpPr>
            <p:cNvPr id="381" name="Google Shape;381;p30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0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0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0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0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0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0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0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9" name="Google Shape;389;p30"/>
          <p:cNvSpPr txBox="1"/>
          <p:nvPr>
            <p:ph idx="1" type="subTitle"/>
          </p:nvPr>
        </p:nvSpPr>
        <p:spPr>
          <a:xfrm>
            <a:off x="2051577" y="1653863"/>
            <a:ext cx="2278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0" name="Google Shape;390;p30"/>
          <p:cNvSpPr txBox="1"/>
          <p:nvPr>
            <p:ph idx="2" type="subTitle"/>
          </p:nvPr>
        </p:nvSpPr>
        <p:spPr>
          <a:xfrm>
            <a:off x="2051577" y="2909613"/>
            <a:ext cx="2281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1" name="Google Shape;391;p30"/>
          <p:cNvSpPr txBox="1"/>
          <p:nvPr>
            <p:ph idx="3" type="subTitle"/>
          </p:nvPr>
        </p:nvSpPr>
        <p:spPr>
          <a:xfrm>
            <a:off x="5599664" y="1653863"/>
            <a:ext cx="2280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2" name="Google Shape;392;p30"/>
          <p:cNvSpPr txBox="1"/>
          <p:nvPr>
            <p:ph type="title"/>
          </p:nvPr>
        </p:nvSpPr>
        <p:spPr>
          <a:xfrm>
            <a:off x="714150" y="357275"/>
            <a:ext cx="77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3" name="Google Shape;393;p30"/>
          <p:cNvSpPr txBox="1"/>
          <p:nvPr>
            <p:ph idx="4" type="subTitle"/>
          </p:nvPr>
        </p:nvSpPr>
        <p:spPr>
          <a:xfrm>
            <a:off x="2051577" y="4145300"/>
            <a:ext cx="2278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4" name="Google Shape;394;p30"/>
          <p:cNvSpPr txBox="1"/>
          <p:nvPr>
            <p:ph idx="5" type="subTitle"/>
          </p:nvPr>
        </p:nvSpPr>
        <p:spPr>
          <a:xfrm>
            <a:off x="5599664" y="2909613"/>
            <a:ext cx="2281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5" name="Google Shape;395;p30"/>
          <p:cNvSpPr txBox="1"/>
          <p:nvPr>
            <p:ph idx="6" type="subTitle"/>
          </p:nvPr>
        </p:nvSpPr>
        <p:spPr>
          <a:xfrm>
            <a:off x="5599664" y="4145300"/>
            <a:ext cx="2280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6" name="Google Shape;396;p30"/>
          <p:cNvSpPr txBox="1"/>
          <p:nvPr>
            <p:ph idx="7" type="subTitle"/>
          </p:nvPr>
        </p:nvSpPr>
        <p:spPr>
          <a:xfrm>
            <a:off x="2051586" y="1202075"/>
            <a:ext cx="22788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7" name="Google Shape;397;p30"/>
          <p:cNvSpPr txBox="1"/>
          <p:nvPr>
            <p:ph idx="8" type="subTitle"/>
          </p:nvPr>
        </p:nvSpPr>
        <p:spPr>
          <a:xfrm>
            <a:off x="2051586" y="2445925"/>
            <a:ext cx="22812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8" name="Google Shape;398;p30"/>
          <p:cNvSpPr txBox="1"/>
          <p:nvPr>
            <p:ph idx="9" type="subTitle"/>
          </p:nvPr>
        </p:nvSpPr>
        <p:spPr>
          <a:xfrm>
            <a:off x="2051586" y="3689772"/>
            <a:ext cx="22788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9" name="Google Shape;399;p30"/>
          <p:cNvSpPr txBox="1"/>
          <p:nvPr>
            <p:ph idx="13" type="subTitle"/>
          </p:nvPr>
        </p:nvSpPr>
        <p:spPr>
          <a:xfrm>
            <a:off x="5599211" y="1202075"/>
            <a:ext cx="22788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0" name="Google Shape;400;p30"/>
          <p:cNvSpPr txBox="1"/>
          <p:nvPr>
            <p:ph idx="14" type="subTitle"/>
          </p:nvPr>
        </p:nvSpPr>
        <p:spPr>
          <a:xfrm>
            <a:off x="5599211" y="2445925"/>
            <a:ext cx="22812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1" name="Google Shape;401;p30"/>
          <p:cNvSpPr txBox="1"/>
          <p:nvPr>
            <p:ph idx="15" type="subTitle"/>
          </p:nvPr>
        </p:nvSpPr>
        <p:spPr>
          <a:xfrm>
            <a:off x="5599211" y="3689772"/>
            <a:ext cx="22788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2">
  <p:cSld name="CUSTOM_6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1"/>
          <p:cNvSpPr/>
          <p:nvPr/>
        </p:nvSpPr>
        <p:spPr>
          <a:xfrm>
            <a:off x="5663725" y="-1353262"/>
            <a:ext cx="5388981" cy="399376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31"/>
          <p:cNvSpPr/>
          <p:nvPr/>
        </p:nvSpPr>
        <p:spPr>
          <a:xfrm flipH="1">
            <a:off x="-1447137" y="-1167501"/>
            <a:ext cx="4047985" cy="299995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31"/>
          <p:cNvSpPr/>
          <p:nvPr/>
        </p:nvSpPr>
        <p:spPr>
          <a:xfrm flipH="1" rot="-1313813">
            <a:off x="-882331" y="3256375"/>
            <a:ext cx="4458185" cy="3685991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31"/>
          <p:cNvSpPr txBox="1"/>
          <p:nvPr>
            <p:ph idx="1" type="subTitle"/>
          </p:nvPr>
        </p:nvSpPr>
        <p:spPr>
          <a:xfrm>
            <a:off x="973631" y="3052566"/>
            <a:ext cx="197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31"/>
          <p:cNvSpPr txBox="1"/>
          <p:nvPr>
            <p:ph idx="2" type="subTitle"/>
          </p:nvPr>
        </p:nvSpPr>
        <p:spPr>
          <a:xfrm>
            <a:off x="3603463" y="3052566"/>
            <a:ext cx="197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8" name="Google Shape;408;p31"/>
          <p:cNvSpPr txBox="1"/>
          <p:nvPr>
            <p:ph idx="3" type="subTitle"/>
          </p:nvPr>
        </p:nvSpPr>
        <p:spPr>
          <a:xfrm>
            <a:off x="6233300" y="3052566"/>
            <a:ext cx="197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09" name="Google Shape;409;p31"/>
          <p:cNvGrpSpPr/>
          <p:nvPr/>
        </p:nvGrpSpPr>
        <p:grpSpPr>
          <a:xfrm>
            <a:off x="-2784589" y="-4787105"/>
            <a:ext cx="16961370" cy="12935514"/>
            <a:chOff x="-1193747" y="-4603474"/>
            <a:chExt cx="15552329" cy="12255342"/>
          </a:xfrm>
        </p:grpSpPr>
        <p:sp>
          <p:nvSpPr>
            <p:cNvPr id="410" name="Google Shape;410;p31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8" name="Google Shape;418;p31"/>
          <p:cNvSpPr txBox="1"/>
          <p:nvPr>
            <p:ph type="title"/>
          </p:nvPr>
        </p:nvSpPr>
        <p:spPr>
          <a:xfrm>
            <a:off x="714175" y="357275"/>
            <a:ext cx="77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9" name="Google Shape;419;p31"/>
          <p:cNvSpPr txBox="1"/>
          <p:nvPr>
            <p:ph hasCustomPrompt="1" idx="4" type="title"/>
          </p:nvPr>
        </p:nvSpPr>
        <p:spPr>
          <a:xfrm>
            <a:off x="1532925" y="3783291"/>
            <a:ext cx="860400" cy="24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20" name="Google Shape;420;p31"/>
          <p:cNvSpPr txBox="1"/>
          <p:nvPr>
            <p:ph hasCustomPrompt="1" idx="5" type="title"/>
          </p:nvPr>
        </p:nvSpPr>
        <p:spPr>
          <a:xfrm>
            <a:off x="4162788" y="3783291"/>
            <a:ext cx="860400" cy="24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21" name="Google Shape;421;p31"/>
          <p:cNvSpPr txBox="1"/>
          <p:nvPr>
            <p:ph hasCustomPrompt="1" idx="6" type="title"/>
          </p:nvPr>
        </p:nvSpPr>
        <p:spPr>
          <a:xfrm>
            <a:off x="6792675" y="3783291"/>
            <a:ext cx="860400" cy="24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22" name="Google Shape;422;p31"/>
          <p:cNvSpPr/>
          <p:nvPr/>
        </p:nvSpPr>
        <p:spPr>
          <a:xfrm rot="3330712">
            <a:off x="2393262" y="4386670"/>
            <a:ext cx="326737" cy="328198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31"/>
          <p:cNvSpPr/>
          <p:nvPr/>
        </p:nvSpPr>
        <p:spPr>
          <a:xfrm flipH="1" rot="-9899948">
            <a:off x="7995636" y="4075691"/>
            <a:ext cx="326731" cy="328207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31"/>
          <p:cNvSpPr/>
          <p:nvPr/>
        </p:nvSpPr>
        <p:spPr>
          <a:xfrm rot="2978643">
            <a:off x="2066585" y="426617"/>
            <a:ext cx="326728" cy="328203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31"/>
          <p:cNvSpPr txBox="1"/>
          <p:nvPr>
            <p:ph idx="7" type="subTitle"/>
          </p:nvPr>
        </p:nvSpPr>
        <p:spPr>
          <a:xfrm>
            <a:off x="3603475" y="2618941"/>
            <a:ext cx="19791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6" name="Google Shape;426;p31"/>
          <p:cNvSpPr txBox="1"/>
          <p:nvPr>
            <p:ph idx="8" type="subTitle"/>
          </p:nvPr>
        </p:nvSpPr>
        <p:spPr>
          <a:xfrm>
            <a:off x="6233300" y="2618941"/>
            <a:ext cx="19791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7" name="Google Shape;427;p31"/>
          <p:cNvSpPr txBox="1"/>
          <p:nvPr>
            <p:ph idx="9" type="subTitle"/>
          </p:nvPr>
        </p:nvSpPr>
        <p:spPr>
          <a:xfrm>
            <a:off x="973650" y="2618941"/>
            <a:ext cx="19791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2">
  <p:cSld name="CUSTOM_7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32"/>
          <p:cNvGrpSpPr/>
          <p:nvPr/>
        </p:nvGrpSpPr>
        <p:grpSpPr>
          <a:xfrm flipH="1">
            <a:off x="-10731057" y="-9499792"/>
            <a:ext cx="13715599" cy="11285945"/>
            <a:chOff x="-1193747" y="-4603474"/>
            <a:chExt cx="15552329" cy="12255342"/>
          </a:xfrm>
        </p:grpSpPr>
        <p:sp>
          <p:nvSpPr>
            <p:cNvPr id="430" name="Google Shape;430;p32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2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2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2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2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8" name="Google Shape;438;p32"/>
          <p:cNvSpPr/>
          <p:nvPr/>
        </p:nvSpPr>
        <p:spPr>
          <a:xfrm flipH="1" rot="-6744261">
            <a:off x="-803000" y="3214725"/>
            <a:ext cx="3249530" cy="2408223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32"/>
          <p:cNvSpPr/>
          <p:nvPr/>
        </p:nvSpPr>
        <p:spPr>
          <a:xfrm flipH="1" rot="-9754784">
            <a:off x="6163174" y="-1128613"/>
            <a:ext cx="5034496" cy="2775196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0" name="Google Shape;440;p32"/>
          <p:cNvGrpSpPr/>
          <p:nvPr/>
        </p:nvGrpSpPr>
        <p:grpSpPr>
          <a:xfrm rot="5400000">
            <a:off x="5564171" y="4302409"/>
            <a:ext cx="13715599" cy="11285945"/>
            <a:chOff x="-1193747" y="-4603474"/>
            <a:chExt cx="15552329" cy="12255342"/>
          </a:xfrm>
        </p:grpSpPr>
        <p:sp>
          <p:nvSpPr>
            <p:cNvPr id="441" name="Google Shape;441;p32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2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2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2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2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2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9" name="Google Shape;449;p32"/>
          <p:cNvSpPr txBox="1"/>
          <p:nvPr>
            <p:ph type="title"/>
          </p:nvPr>
        </p:nvSpPr>
        <p:spPr>
          <a:xfrm>
            <a:off x="714150" y="357275"/>
            <a:ext cx="77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0" name="Google Shape;450;p32"/>
          <p:cNvSpPr/>
          <p:nvPr/>
        </p:nvSpPr>
        <p:spPr>
          <a:xfrm rot="1607948">
            <a:off x="6928791" y="4101682"/>
            <a:ext cx="634323" cy="634323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32"/>
          <p:cNvSpPr/>
          <p:nvPr/>
        </p:nvSpPr>
        <p:spPr>
          <a:xfrm flipH="1" rot="9554924">
            <a:off x="331259" y="1291297"/>
            <a:ext cx="326733" cy="328201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32"/>
          <p:cNvSpPr/>
          <p:nvPr/>
        </p:nvSpPr>
        <p:spPr>
          <a:xfrm flipH="1" rot="9554924">
            <a:off x="7825834" y="868610"/>
            <a:ext cx="326733" cy="328201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3">
  <p:cSld name="CUSTOM_8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3"/>
          <p:cNvSpPr/>
          <p:nvPr/>
        </p:nvSpPr>
        <p:spPr>
          <a:xfrm flipH="1" rot="5636998">
            <a:off x="-2310388" y="-1465023"/>
            <a:ext cx="4839611" cy="4001352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5" name="Google Shape;455;p33"/>
          <p:cNvGrpSpPr/>
          <p:nvPr/>
        </p:nvGrpSpPr>
        <p:grpSpPr>
          <a:xfrm>
            <a:off x="-2682373" y="-5602497"/>
            <a:ext cx="16566341" cy="14055652"/>
            <a:chOff x="-1193747" y="-4603474"/>
            <a:chExt cx="15552329" cy="12255342"/>
          </a:xfrm>
        </p:grpSpPr>
        <p:sp>
          <p:nvSpPr>
            <p:cNvPr id="456" name="Google Shape;456;p33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3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3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3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3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3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3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3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" name="Google Shape;464;p33"/>
          <p:cNvSpPr/>
          <p:nvPr/>
        </p:nvSpPr>
        <p:spPr>
          <a:xfrm rot="899930">
            <a:off x="6645838" y="-1978283"/>
            <a:ext cx="5610058" cy="415760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33"/>
          <p:cNvSpPr/>
          <p:nvPr/>
        </p:nvSpPr>
        <p:spPr>
          <a:xfrm flipH="1" rot="-9591113">
            <a:off x="8294290" y="3909823"/>
            <a:ext cx="449806" cy="449806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33"/>
          <p:cNvSpPr txBox="1"/>
          <p:nvPr>
            <p:ph type="title"/>
          </p:nvPr>
        </p:nvSpPr>
        <p:spPr>
          <a:xfrm>
            <a:off x="714150" y="357275"/>
            <a:ext cx="77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3">
  <p:cSld name="CUSTOM_9"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4"/>
          <p:cNvSpPr txBox="1"/>
          <p:nvPr>
            <p:ph idx="1" type="subTitle"/>
          </p:nvPr>
        </p:nvSpPr>
        <p:spPr>
          <a:xfrm>
            <a:off x="1170175" y="3059755"/>
            <a:ext cx="158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9" name="Google Shape;469;p34"/>
          <p:cNvSpPr txBox="1"/>
          <p:nvPr>
            <p:ph idx="2" type="subTitle"/>
          </p:nvPr>
        </p:nvSpPr>
        <p:spPr>
          <a:xfrm>
            <a:off x="3779950" y="3059755"/>
            <a:ext cx="158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0" name="Google Shape;470;p34"/>
          <p:cNvSpPr txBox="1"/>
          <p:nvPr>
            <p:ph idx="3" type="subTitle"/>
          </p:nvPr>
        </p:nvSpPr>
        <p:spPr>
          <a:xfrm>
            <a:off x="6391025" y="3059755"/>
            <a:ext cx="1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1" name="Google Shape;471;p34"/>
          <p:cNvSpPr/>
          <p:nvPr/>
        </p:nvSpPr>
        <p:spPr>
          <a:xfrm flipH="1" rot="-1186504">
            <a:off x="-1307356" y="-408115"/>
            <a:ext cx="3249590" cy="240826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2" name="Google Shape;472;p34"/>
          <p:cNvGrpSpPr/>
          <p:nvPr/>
        </p:nvGrpSpPr>
        <p:grpSpPr>
          <a:xfrm>
            <a:off x="-3662264" y="-4890230"/>
            <a:ext cx="16961370" cy="12935514"/>
            <a:chOff x="-1193747" y="-4603474"/>
            <a:chExt cx="15552329" cy="12255342"/>
          </a:xfrm>
        </p:grpSpPr>
        <p:sp>
          <p:nvSpPr>
            <p:cNvPr id="473" name="Google Shape;473;p34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4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4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4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4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4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4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4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1" name="Google Shape;481;p34"/>
          <p:cNvSpPr/>
          <p:nvPr/>
        </p:nvSpPr>
        <p:spPr>
          <a:xfrm flipH="1" rot="-9754784">
            <a:off x="6230399" y="-460788"/>
            <a:ext cx="5034496" cy="2775196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lt1"/>
              </a:gs>
              <a:gs pos="30000">
                <a:srgbClr val="530484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34"/>
          <p:cNvSpPr/>
          <p:nvPr/>
        </p:nvSpPr>
        <p:spPr>
          <a:xfrm>
            <a:off x="8539699" y="2550597"/>
            <a:ext cx="604300" cy="607025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34"/>
          <p:cNvSpPr/>
          <p:nvPr/>
        </p:nvSpPr>
        <p:spPr>
          <a:xfrm flipH="1" rot="-8100000">
            <a:off x="1639087" y="535646"/>
            <a:ext cx="326723" cy="328197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34"/>
          <p:cNvSpPr/>
          <p:nvPr/>
        </p:nvSpPr>
        <p:spPr>
          <a:xfrm flipH="1" rot="-6744261">
            <a:off x="-803000" y="3214725"/>
            <a:ext cx="3249530" cy="2408223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30000">
                <a:srgbClr val="530484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34"/>
          <p:cNvSpPr txBox="1"/>
          <p:nvPr>
            <p:ph type="title"/>
          </p:nvPr>
        </p:nvSpPr>
        <p:spPr>
          <a:xfrm>
            <a:off x="715950" y="357275"/>
            <a:ext cx="77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86" name="Google Shape;486;p34"/>
          <p:cNvSpPr txBox="1"/>
          <p:nvPr>
            <p:ph idx="4" type="subTitle"/>
          </p:nvPr>
        </p:nvSpPr>
        <p:spPr>
          <a:xfrm>
            <a:off x="3780450" y="2629830"/>
            <a:ext cx="15867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7" name="Google Shape;487;p34"/>
          <p:cNvSpPr txBox="1"/>
          <p:nvPr>
            <p:ph idx="5" type="subTitle"/>
          </p:nvPr>
        </p:nvSpPr>
        <p:spPr>
          <a:xfrm>
            <a:off x="6391025" y="2629830"/>
            <a:ext cx="15867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8" name="Google Shape;488;p34"/>
          <p:cNvSpPr txBox="1"/>
          <p:nvPr>
            <p:ph idx="6" type="subTitle"/>
          </p:nvPr>
        </p:nvSpPr>
        <p:spPr>
          <a:xfrm>
            <a:off x="1170625" y="2629830"/>
            <a:ext cx="15867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4">
  <p:cSld name="CUSTOM_10"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35"/>
          <p:cNvSpPr txBox="1"/>
          <p:nvPr>
            <p:ph idx="1" type="subTitle"/>
          </p:nvPr>
        </p:nvSpPr>
        <p:spPr>
          <a:xfrm>
            <a:off x="713726" y="2542857"/>
            <a:ext cx="249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35"/>
          <p:cNvSpPr txBox="1"/>
          <p:nvPr>
            <p:ph idx="2" type="subTitle"/>
          </p:nvPr>
        </p:nvSpPr>
        <p:spPr>
          <a:xfrm>
            <a:off x="3325151" y="2542857"/>
            <a:ext cx="249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35"/>
          <p:cNvSpPr txBox="1"/>
          <p:nvPr>
            <p:ph idx="3" type="subTitle"/>
          </p:nvPr>
        </p:nvSpPr>
        <p:spPr>
          <a:xfrm>
            <a:off x="5935076" y="2542857"/>
            <a:ext cx="249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3" name="Google Shape;493;p35"/>
          <p:cNvSpPr txBox="1"/>
          <p:nvPr>
            <p:ph type="title"/>
          </p:nvPr>
        </p:nvSpPr>
        <p:spPr>
          <a:xfrm>
            <a:off x="714175" y="357275"/>
            <a:ext cx="77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4" name="Google Shape;494;p35"/>
          <p:cNvSpPr/>
          <p:nvPr/>
        </p:nvSpPr>
        <p:spPr>
          <a:xfrm flipH="1">
            <a:off x="-1499699" y="-964326"/>
            <a:ext cx="4047985" cy="299995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5" name="Google Shape;495;p35"/>
          <p:cNvGrpSpPr/>
          <p:nvPr/>
        </p:nvGrpSpPr>
        <p:grpSpPr>
          <a:xfrm>
            <a:off x="-1874226" y="-5125287"/>
            <a:ext cx="13644058" cy="12462458"/>
            <a:chOff x="-1193747" y="-4603474"/>
            <a:chExt cx="15552329" cy="12255342"/>
          </a:xfrm>
        </p:grpSpPr>
        <p:sp>
          <p:nvSpPr>
            <p:cNvPr id="496" name="Google Shape;496;p35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5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5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5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5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5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5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5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4" name="Google Shape;504;p35"/>
          <p:cNvSpPr/>
          <p:nvPr/>
        </p:nvSpPr>
        <p:spPr>
          <a:xfrm>
            <a:off x="5663725" y="-1353262"/>
            <a:ext cx="5388981" cy="399376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35"/>
          <p:cNvSpPr/>
          <p:nvPr/>
        </p:nvSpPr>
        <p:spPr>
          <a:xfrm flipH="1" rot="-9591113">
            <a:off x="7830240" y="3737823"/>
            <a:ext cx="449806" cy="449806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35"/>
          <p:cNvSpPr/>
          <p:nvPr/>
        </p:nvSpPr>
        <p:spPr>
          <a:xfrm flipH="1" rot="-1313813">
            <a:off x="-882331" y="3256375"/>
            <a:ext cx="4458185" cy="3685991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35"/>
          <p:cNvSpPr txBox="1"/>
          <p:nvPr>
            <p:ph idx="4" type="subTitle"/>
          </p:nvPr>
        </p:nvSpPr>
        <p:spPr>
          <a:xfrm>
            <a:off x="3325650" y="2112846"/>
            <a:ext cx="24963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35"/>
          <p:cNvSpPr txBox="1"/>
          <p:nvPr>
            <p:ph idx="5" type="subTitle"/>
          </p:nvPr>
        </p:nvSpPr>
        <p:spPr>
          <a:xfrm>
            <a:off x="5934925" y="2112846"/>
            <a:ext cx="24963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09" name="Google Shape;509;p35"/>
          <p:cNvSpPr txBox="1"/>
          <p:nvPr>
            <p:ph idx="6" type="subTitle"/>
          </p:nvPr>
        </p:nvSpPr>
        <p:spPr>
          <a:xfrm>
            <a:off x="716375" y="2112846"/>
            <a:ext cx="24963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cription">
  <p:cSld name="CUSTOM_11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36"/>
          <p:cNvSpPr txBox="1"/>
          <p:nvPr>
            <p:ph type="title"/>
          </p:nvPr>
        </p:nvSpPr>
        <p:spPr>
          <a:xfrm>
            <a:off x="1319275" y="1018275"/>
            <a:ext cx="2522400" cy="22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2" name="Google Shape;512;p36"/>
          <p:cNvSpPr txBox="1"/>
          <p:nvPr>
            <p:ph idx="1" type="subTitle"/>
          </p:nvPr>
        </p:nvSpPr>
        <p:spPr>
          <a:xfrm>
            <a:off x="1319275" y="3256625"/>
            <a:ext cx="2522400" cy="86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13" name="Google Shape;513;p36"/>
          <p:cNvSpPr/>
          <p:nvPr/>
        </p:nvSpPr>
        <p:spPr>
          <a:xfrm flipH="1" rot="4878594">
            <a:off x="-2561870" y="-2135855"/>
            <a:ext cx="5823359" cy="4814707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36"/>
          <p:cNvSpPr/>
          <p:nvPr/>
        </p:nvSpPr>
        <p:spPr>
          <a:xfrm flipH="1" rot="5265036">
            <a:off x="-3796503" y="-54296"/>
            <a:ext cx="5823402" cy="4814743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36"/>
          <p:cNvSpPr/>
          <p:nvPr/>
        </p:nvSpPr>
        <p:spPr>
          <a:xfrm rot="657634">
            <a:off x="8048258" y="3865361"/>
            <a:ext cx="449831" cy="449831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36"/>
          <p:cNvSpPr/>
          <p:nvPr/>
        </p:nvSpPr>
        <p:spPr>
          <a:xfrm rot="657634">
            <a:off x="4610670" y="731686"/>
            <a:ext cx="449831" cy="449831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7" name="Google Shape;517;p36"/>
          <p:cNvGrpSpPr/>
          <p:nvPr/>
        </p:nvGrpSpPr>
        <p:grpSpPr>
          <a:xfrm rot="381307">
            <a:off x="4479135" y="892785"/>
            <a:ext cx="3791311" cy="3261323"/>
            <a:chOff x="3617495" y="1068316"/>
            <a:chExt cx="4469236" cy="3380439"/>
          </a:xfrm>
        </p:grpSpPr>
        <p:sp>
          <p:nvSpPr>
            <p:cNvPr id="518" name="Google Shape;518;p36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6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6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6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6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6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6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6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6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6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6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6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6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6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6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6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6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6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6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6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6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6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6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6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6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6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6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cription 2">
  <p:cSld name="CUSTOM_11_1"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37"/>
          <p:cNvSpPr txBox="1"/>
          <p:nvPr>
            <p:ph type="title"/>
          </p:nvPr>
        </p:nvSpPr>
        <p:spPr>
          <a:xfrm>
            <a:off x="1218425" y="1228838"/>
            <a:ext cx="2782200" cy="112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7" name="Google Shape;547;p37"/>
          <p:cNvSpPr txBox="1"/>
          <p:nvPr>
            <p:ph idx="1" type="subTitle"/>
          </p:nvPr>
        </p:nvSpPr>
        <p:spPr>
          <a:xfrm>
            <a:off x="1218425" y="2433613"/>
            <a:ext cx="2782200" cy="11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37"/>
          <p:cNvSpPr/>
          <p:nvPr/>
        </p:nvSpPr>
        <p:spPr>
          <a:xfrm flipH="1" rot="-1186504">
            <a:off x="-1307356" y="-408115"/>
            <a:ext cx="3249590" cy="240826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37"/>
          <p:cNvSpPr/>
          <p:nvPr/>
        </p:nvSpPr>
        <p:spPr>
          <a:xfrm flipH="1" rot="-6744261">
            <a:off x="-803000" y="3214725"/>
            <a:ext cx="3249530" cy="2408223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30000">
                <a:srgbClr val="530484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37"/>
          <p:cNvSpPr/>
          <p:nvPr/>
        </p:nvSpPr>
        <p:spPr>
          <a:xfrm rot="2292448">
            <a:off x="3614725" y="706023"/>
            <a:ext cx="604297" cy="607026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4">
  <p:cSld name="CUSTOM_12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38"/>
          <p:cNvSpPr txBox="1"/>
          <p:nvPr>
            <p:ph type="title"/>
          </p:nvPr>
        </p:nvSpPr>
        <p:spPr>
          <a:xfrm>
            <a:off x="714175" y="357275"/>
            <a:ext cx="77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 2">
  <p:cSld name="CUSTOM_13"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39"/>
          <p:cNvSpPr/>
          <p:nvPr/>
        </p:nvSpPr>
        <p:spPr>
          <a:xfrm flipH="1" rot="-541004">
            <a:off x="-1199112" y="-483826"/>
            <a:ext cx="4028715" cy="2985676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5" name="Google Shape;555;p39"/>
          <p:cNvGrpSpPr/>
          <p:nvPr/>
        </p:nvGrpSpPr>
        <p:grpSpPr>
          <a:xfrm>
            <a:off x="-308777" y="-2532646"/>
            <a:ext cx="9290961" cy="7594636"/>
            <a:chOff x="-1193747" y="-4603474"/>
            <a:chExt cx="15552329" cy="12255342"/>
          </a:xfrm>
        </p:grpSpPr>
        <p:sp>
          <p:nvSpPr>
            <p:cNvPr id="556" name="Google Shape;556;p39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4" name="Google Shape;564;p39"/>
          <p:cNvSpPr/>
          <p:nvPr/>
        </p:nvSpPr>
        <p:spPr>
          <a:xfrm>
            <a:off x="7581140" y="535656"/>
            <a:ext cx="326730" cy="328202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39"/>
          <p:cNvSpPr/>
          <p:nvPr/>
        </p:nvSpPr>
        <p:spPr>
          <a:xfrm flipH="1" rot="-268544">
            <a:off x="5841858" y="3287533"/>
            <a:ext cx="5034756" cy="2775339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39"/>
          <p:cNvSpPr/>
          <p:nvPr/>
        </p:nvSpPr>
        <p:spPr>
          <a:xfrm rot="1464285">
            <a:off x="1811248" y="3896459"/>
            <a:ext cx="604296" cy="607025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39"/>
          <p:cNvSpPr txBox="1"/>
          <p:nvPr>
            <p:ph type="title"/>
          </p:nvPr>
        </p:nvSpPr>
        <p:spPr>
          <a:xfrm>
            <a:off x="714175" y="357275"/>
            <a:ext cx="77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8" name="Google Shape;568;p39"/>
          <p:cNvSpPr txBox="1"/>
          <p:nvPr>
            <p:ph idx="1" type="subTitle"/>
          </p:nvPr>
        </p:nvSpPr>
        <p:spPr>
          <a:xfrm>
            <a:off x="1474807" y="1564800"/>
            <a:ext cx="2799900" cy="4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39"/>
          <p:cNvSpPr txBox="1"/>
          <p:nvPr>
            <p:ph idx="2" type="body"/>
          </p:nvPr>
        </p:nvSpPr>
        <p:spPr>
          <a:xfrm>
            <a:off x="1474807" y="1995425"/>
            <a:ext cx="2799900" cy="9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0" name="Google Shape;570;p39"/>
          <p:cNvSpPr txBox="1"/>
          <p:nvPr>
            <p:ph idx="3" type="subTitle"/>
          </p:nvPr>
        </p:nvSpPr>
        <p:spPr>
          <a:xfrm>
            <a:off x="4884307" y="1564800"/>
            <a:ext cx="2799900" cy="4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71" name="Google Shape;571;p39"/>
          <p:cNvSpPr txBox="1"/>
          <p:nvPr>
            <p:ph idx="4" type="body"/>
          </p:nvPr>
        </p:nvSpPr>
        <p:spPr>
          <a:xfrm>
            <a:off x="4884307" y="1995425"/>
            <a:ext cx="2799900" cy="9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2">
    <p:bg>
      <p:bgPr>
        <a:gradFill>
          <a:gsLst>
            <a:gs pos="0">
              <a:schemeClr val="lt1"/>
            </a:gs>
            <a:gs pos="100000">
              <a:schemeClr val="accent2"/>
            </a:gs>
          </a:gsLst>
          <a:lin ang="0" scaled="0"/>
        </a:gradFill>
      </p:bgPr>
    </p:bg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40"/>
          <p:cNvSpPr txBox="1"/>
          <p:nvPr>
            <p:ph type="ctrTitle"/>
          </p:nvPr>
        </p:nvSpPr>
        <p:spPr>
          <a:xfrm>
            <a:off x="5060625" y="656650"/>
            <a:ext cx="3388500" cy="7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74" name="Google Shape;574;p40"/>
          <p:cNvSpPr txBox="1"/>
          <p:nvPr>
            <p:ph idx="1" type="subTitle"/>
          </p:nvPr>
        </p:nvSpPr>
        <p:spPr>
          <a:xfrm>
            <a:off x="5060625" y="1542525"/>
            <a:ext cx="3247800" cy="10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5" name="Google Shape;575;p40"/>
          <p:cNvSpPr/>
          <p:nvPr/>
        </p:nvSpPr>
        <p:spPr>
          <a:xfrm flipH="1">
            <a:off x="-881615" y="-1341837"/>
            <a:ext cx="5388981" cy="399376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40"/>
          <p:cNvSpPr/>
          <p:nvPr/>
        </p:nvSpPr>
        <p:spPr>
          <a:xfrm flipH="1" rot="-1607948">
            <a:off x="8137952" y="549519"/>
            <a:ext cx="634323" cy="634323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40"/>
          <p:cNvSpPr/>
          <p:nvPr/>
        </p:nvSpPr>
        <p:spPr>
          <a:xfrm flipH="1">
            <a:off x="1385190" y="4108850"/>
            <a:ext cx="4868535" cy="2683712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40"/>
          <p:cNvSpPr/>
          <p:nvPr/>
        </p:nvSpPr>
        <p:spPr>
          <a:xfrm flipH="1">
            <a:off x="-753952" y="3391213"/>
            <a:ext cx="4458199" cy="3686003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9" name="Google Shape;579;p40"/>
          <p:cNvGrpSpPr/>
          <p:nvPr/>
        </p:nvGrpSpPr>
        <p:grpSpPr>
          <a:xfrm>
            <a:off x="-669526" y="373795"/>
            <a:ext cx="5578514" cy="4395907"/>
            <a:chOff x="3278877" y="606875"/>
            <a:chExt cx="5240502" cy="4129551"/>
          </a:xfrm>
        </p:grpSpPr>
        <p:sp>
          <p:nvSpPr>
            <p:cNvPr id="580" name="Google Shape;580;p40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0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0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0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0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40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40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40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40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40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40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40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40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40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40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0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0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40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40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0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40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40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0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0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40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40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0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0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40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40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40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0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2" name="Google Shape;612;p40"/>
          <p:cNvSpPr/>
          <p:nvPr/>
        </p:nvSpPr>
        <p:spPr>
          <a:xfrm flipH="1">
            <a:off x="3796429" y="3605249"/>
            <a:ext cx="251434" cy="251434"/>
          </a:xfrm>
          <a:custGeom>
            <a:rect b="b" l="l" r="r" t="t"/>
            <a:pathLst>
              <a:path extrusionOk="0" h="6908" w="6908">
                <a:moveTo>
                  <a:pt x="6908" y="2963"/>
                </a:moveTo>
                <a:cubicBezTo>
                  <a:pt x="6908" y="5593"/>
                  <a:pt x="3717" y="6908"/>
                  <a:pt x="1859" y="5049"/>
                </a:cubicBezTo>
                <a:cubicBezTo>
                  <a:pt x="0" y="3191"/>
                  <a:pt x="1315" y="0"/>
                  <a:pt x="3945" y="0"/>
                </a:cubicBezTo>
                <a:cubicBezTo>
                  <a:pt x="5593" y="0"/>
                  <a:pt x="6908" y="1315"/>
                  <a:pt x="6908" y="29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40"/>
          <p:cNvSpPr/>
          <p:nvPr/>
        </p:nvSpPr>
        <p:spPr>
          <a:xfrm flipH="1">
            <a:off x="2824640" y="2053031"/>
            <a:ext cx="326730" cy="328202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40"/>
          <p:cNvSpPr txBox="1"/>
          <p:nvPr/>
        </p:nvSpPr>
        <p:spPr>
          <a:xfrm>
            <a:off x="5060625" y="3367688"/>
            <a:ext cx="33885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CREDITS: This presentation template was created by </a:t>
            </a:r>
            <a:r>
              <a:rPr b="1" lang="en-GB" sz="1200">
                <a:solidFill>
                  <a:schemeClr val="dk2"/>
                </a:solidFill>
                <a:uFill>
                  <a:noFill/>
                </a:uFill>
                <a:latin typeface="Mukta"/>
                <a:ea typeface="Mukta"/>
                <a:cs typeface="Mukta"/>
                <a:sym typeface="Mukta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GB" sz="12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, including icons by </a:t>
            </a:r>
            <a:r>
              <a:rPr b="1" lang="en-GB" sz="1200">
                <a:solidFill>
                  <a:schemeClr val="dk2"/>
                </a:solidFill>
                <a:uFill>
                  <a:noFill/>
                </a:uFill>
                <a:latin typeface="Mukta"/>
                <a:ea typeface="Mukta"/>
                <a:cs typeface="Mukta"/>
                <a:sym typeface="Mukt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GB" sz="12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, and infographics &amp; images by </a:t>
            </a:r>
            <a:r>
              <a:rPr b="1" lang="en-GB" sz="1200">
                <a:solidFill>
                  <a:schemeClr val="dk2"/>
                </a:solidFill>
                <a:uFill>
                  <a:noFill/>
                </a:uFill>
                <a:latin typeface="Mukta"/>
                <a:ea typeface="Mukta"/>
                <a:cs typeface="Mukta"/>
                <a:sym typeface="Mukt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-GB" sz="12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 </a:t>
            </a:r>
            <a:endParaRPr b="1" sz="12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">
  <p:cSld name="CUSTOM_15"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9">
    <p:bg>
      <p:bgPr>
        <a:gradFill>
          <a:gsLst>
            <a:gs pos="0">
              <a:schemeClr val="lt1"/>
            </a:gs>
            <a:gs pos="30000">
              <a:srgbClr val="530484"/>
            </a:gs>
            <a:gs pos="100000">
              <a:schemeClr val="accent1"/>
            </a:gs>
          </a:gsLst>
          <a:lin ang="0" scaled="0"/>
        </a:gradFill>
      </p:bgPr>
    </p:bg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18">
    <p:bg>
      <p:bgPr>
        <a:gradFill>
          <a:gsLst>
            <a:gs pos="0">
              <a:schemeClr val="lt1"/>
            </a:gs>
            <a:gs pos="100000">
              <a:schemeClr val="accent2"/>
            </a:gs>
          </a:gsLst>
          <a:lin ang="0" scaled="0"/>
        </a:gradFill>
      </p:bgPr>
    </p:bg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17">
    <p:bg>
      <p:bgPr>
        <a:gradFill>
          <a:gsLst>
            <a:gs pos="0">
              <a:schemeClr val="accent1"/>
            </a:gs>
            <a:gs pos="52000">
              <a:srgbClr val="530484"/>
            </a:gs>
            <a:gs pos="100000">
              <a:schemeClr val="l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5">
  <p:cSld name="CUSTOM_16">
    <p:bg>
      <p:bgPr>
        <a:gradFill>
          <a:gsLst>
            <a:gs pos="0">
              <a:schemeClr val="accent1"/>
            </a:gs>
            <a:gs pos="71000">
              <a:srgbClr val="530484"/>
            </a:gs>
            <a:gs pos="100000">
              <a:schemeClr val="l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4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8" name="Google Shape;628;p4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9" name="Google Shape;629;p4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48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2" name="Google Shape;632;p48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33" name="Google Shape;633;p4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4" name="Google Shape;634;p4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5" name="Google Shape;635;p4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4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8" name="Google Shape;638;p4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39" name="Google Shape;639;p4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0" name="Google Shape;640;p4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1" name="Google Shape;641;p4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50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4" name="Google Shape;644;p50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5" name="Google Shape;645;p5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6" name="Google Shape;646;p5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7" name="Google Shape;647;p5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5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0" name="Google Shape;650;p51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1" name="Google Shape;651;p51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2" name="Google Shape;652;p5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3" name="Google Shape;653;p5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4" name="Google Shape;654;p5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52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7" name="Google Shape;657;p52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658" name="Google Shape;658;p52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9" name="Google Shape;659;p52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660" name="Google Shape;660;p52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61" name="Google Shape;661;p5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2" name="Google Shape;662;p5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3" name="Google Shape;663;p5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5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6" name="Google Shape;666;p5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7" name="Google Shape;667;p5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8" name="Google Shape;668;p5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54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1" name="Google Shape;671;p54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672" name="Google Shape;672;p54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73" name="Google Shape;673;p5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4" name="Google Shape;674;p5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5" name="Google Shape;675;p5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55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8" name="Google Shape;678;p55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679" name="Google Shape;679;p55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80" name="Google Shape;680;p5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1" name="Google Shape;681;p5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2" name="Google Shape;682;p5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5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5" name="Google Shape;685;p56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86" name="Google Shape;686;p5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7" name="Google Shape;687;p5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8" name="Google Shape;688;p5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57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1" name="Google Shape;691;p57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92" name="Google Shape;692;p5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3" name="Google Shape;693;p5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4" name="Google Shape;694;p5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8.xml"/><Relationship Id="rId6" Type="http://schemas.openxmlformats.org/officeDocument/2006/relationships/slideLayout" Target="../slideLayouts/slideLayout49.xml"/><Relationship Id="rId7" Type="http://schemas.openxmlformats.org/officeDocument/2006/relationships/slideLayout" Target="../slideLayouts/slideLayout50.xml"/><Relationship Id="rId8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3.xml"/><Relationship Id="rId12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lt1"/>
            </a:gs>
            <a:gs pos="100000">
              <a:schemeClr val="accent1"/>
            </a:gs>
          </a:gsLst>
          <a:lin ang="10800025" scaled="0"/>
        </a:gra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4175" y="445025"/>
            <a:ext cx="7715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ukta ExtraBold"/>
              <a:buNone/>
              <a:defRPr sz="3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ukta ExtraBold"/>
              <a:buNone/>
              <a:defRPr sz="28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ukta ExtraBold"/>
              <a:buNone/>
              <a:defRPr sz="28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ukta ExtraBold"/>
              <a:buNone/>
              <a:defRPr sz="28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ukta ExtraBold"/>
              <a:buNone/>
              <a:defRPr sz="28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ukta ExtraBold"/>
              <a:buNone/>
              <a:defRPr sz="28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ukta ExtraBold"/>
              <a:buNone/>
              <a:defRPr sz="28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ukta ExtraBold"/>
              <a:buNone/>
              <a:defRPr sz="28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ukta ExtraBold"/>
              <a:buNone/>
              <a:defRPr sz="28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14175" y="1152475"/>
            <a:ext cx="7715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●"/>
              <a:defRPr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○"/>
              <a:defRPr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■"/>
              <a:defRPr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●"/>
              <a:defRPr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○"/>
              <a:defRPr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■"/>
              <a:defRPr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●"/>
              <a:defRPr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○"/>
              <a:defRPr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ukta"/>
              <a:buChar char="■"/>
              <a:defRPr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4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622" name="Google Shape;622;p46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3" name="Google Shape;623;p4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4" name="Google Shape;624;p4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5" name="Google Shape;625;p4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11CkWgtrLYDqOTaWE6Krh0-fsNljWfN1q/view" TargetMode="External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jpg"/><Relationship Id="rId4" Type="http://schemas.openxmlformats.org/officeDocument/2006/relationships/image" Target="../media/image6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jpg"/><Relationship Id="rId4" Type="http://schemas.openxmlformats.org/officeDocument/2006/relationships/image" Target="../media/image27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drive.google.com/file/d/1Zu29GQhxxzUoxCl8KPq2krwekhmgaXuc/view" TargetMode="External"/><Relationship Id="rId4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16.png"/><Relationship Id="rId5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drive.google.com/file/d/1UXKQ9yFuJ1N1QHxuerUx1MRJmMHCMb7a/view" TargetMode="External"/><Relationship Id="rId4" Type="http://schemas.openxmlformats.org/officeDocument/2006/relationships/image" Target="../media/image10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Relationship Id="rId4" Type="http://schemas.openxmlformats.org/officeDocument/2006/relationships/image" Target="../media/image1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Relationship Id="rId4" Type="http://schemas.openxmlformats.org/officeDocument/2006/relationships/image" Target="../media/image24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jpg"/><Relationship Id="rId4" Type="http://schemas.openxmlformats.org/officeDocument/2006/relationships/image" Target="../media/image18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jpg"/><Relationship Id="rId4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ocs.google.com/spreadsheets/d/13eymycTzfRHziFpaEcPAeXa5GSRsPI6MbYTYsIdjxhE/copy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58"/>
          <p:cNvSpPr/>
          <p:nvPr/>
        </p:nvSpPr>
        <p:spPr>
          <a:xfrm rot="-463670">
            <a:off x="5135815" y="-1457456"/>
            <a:ext cx="4516949" cy="3347505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58"/>
          <p:cNvSpPr/>
          <p:nvPr/>
        </p:nvSpPr>
        <p:spPr>
          <a:xfrm>
            <a:off x="6100750" y="-1409075"/>
            <a:ext cx="3830921" cy="2839091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58"/>
          <p:cNvSpPr/>
          <p:nvPr/>
        </p:nvSpPr>
        <p:spPr>
          <a:xfrm rot="5845443">
            <a:off x="6099271" y="2779924"/>
            <a:ext cx="4152843" cy="3190698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58"/>
          <p:cNvSpPr/>
          <p:nvPr/>
        </p:nvSpPr>
        <p:spPr>
          <a:xfrm rot="6527185">
            <a:off x="5135880" y="2433410"/>
            <a:ext cx="4516818" cy="3347408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3" name="Google Shape;703;p58"/>
          <p:cNvGrpSpPr/>
          <p:nvPr/>
        </p:nvGrpSpPr>
        <p:grpSpPr>
          <a:xfrm>
            <a:off x="-2601269" y="-429157"/>
            <a:ext cx="7891252" cy="5783296"/>
            <a:chOff x="-1193747" y="-4603474"/>
            <a:chExt cx="15552329" cy="12255342"/>
          </a:xfrm>
        </p:grpSpPr>
        <p:sp>
          <p:nvSpPr>
            <p:cNvPr id="704" name="Google Shape;704;p58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58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58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58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58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58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58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58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2" name="Google Shape;712;p58"/>
          <p:cNvSpPr txBox="1"/>
          <p:nvPr>
            <p:ph idx="4294967295" type="subTitle"/>
          </p:nvPr>
        </p:nvSpPr>
        <p:spPr>
          <a:xfrm>
            <a:off x="464400" y="2800350"/>
            <a:ext cx="5256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FFFDFC"/>
                </a:solidFill>
              </a:rPr>
              <a:t>Where precision meets the skies</a:t>
            </a:r>
            <a:endParaRPr b="1" sz="1700">
              <a:solidFill>
                <a:srgbClr val="FFFDFC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  <p:pic>
        <p:nvPicPr>
          <p:cNvPr id="713" name="Google Shape;71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550" y="2007751"/>
            <a:ext cx="5320944" cy="792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6" name="Google Shape;826;p67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827" name="Google Shape;827;p67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67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67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67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67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67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67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67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67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67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67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67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67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67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67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67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67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67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67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67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67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67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67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67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67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67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67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67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67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67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67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67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59" name="Google Shape;859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000" y="1393316"/>
            <a:ext cx="4190026" cy="235687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60" name="Google Shape;860;p67"/>
          <p:cNvPicPr preferRelativeResize="0"/>
          <p:nvPr/>
        </p:nvPicPr>
        <p:blipFill rotWithShape="1">
          <a:blip r:embed="rId4">
            <a:alphaModFix/>
          </a:blip>
          <a:srcRect b="20712" l="31209" r="19446" t="31564"/>
          <a:stretch/>
        </p:blipFill>
        <p:spPr>
          <a:xfrm>
            <a:off x="4631975" y="1393325"/>
            <a:ext cx="4332389" cy="2356876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5" name="Google Shape;865;p68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866" name="Google Shape;866;p68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68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68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68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68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68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68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68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68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68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68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68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68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68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68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68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68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68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68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68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68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68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68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68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68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68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68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68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68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68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68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68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98" name="Google Shape;898;p68" title="drone first flight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1225" y="392775"/>
            <a:ext cx="5853100" cy="438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3" name="Google Shape;903;p69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904" name="Google Shape;904;p69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69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69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69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69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69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69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69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69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69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69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69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69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69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69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69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69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69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69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69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69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69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69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69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69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69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69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69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69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69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69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69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36" name="Google Shape;936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4848" y="1036013"/>
            <a:ext cx="2236425" cy="307147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37" name="Google Shape;937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6700" y="1212702"/>
            <a:ext cx="3542826" cy="2657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2" name="Google Shape;942;p70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943" name="Google Shape;943;p70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70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70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70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70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70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70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70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70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70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70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70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70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70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70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70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70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70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70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70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70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70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70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70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70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70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70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70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70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70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70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70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75" name="Google Shape;975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2075" y="636950"/>
            <a:ext cx="2142325" cy="3808599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76" name="Google Shape;976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7101" y="667459"/>
            <a:ext cx="2142325" cy="3808579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1" name="Google Shape;981;p71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982" name="Google Shape;982;p71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71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71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71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71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71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71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71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71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71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71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71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71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71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71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71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71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71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71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71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71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71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71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71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71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71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71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71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71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71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71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71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14" name="Google Shape;1014;p71"/>
          <p:cNvPicPr preferRelativeResize="0"/>
          <p:nvPr/>
        </p:nvPicPr>
        <p:blipFill rotWithShape="1">
          <a:blip r:embed="rId3">
            <a:alphaModFix/>
          </a:blip>
          <a:srcRect b="3569" l="2212" r="1169" t="6291"/>
          <a:stretch/>
        </p:blipFill>
        <p:spPr>
          <a:xfrm>
            <a:off x="1760900" y="758150"/>
            <a:ext cx="5622200" cy="35662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>
            <a:alpha val="94970"/>
          </a:srgbClr>
        </a:solidFill>
      </p:bgPr>
    </p:bg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72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1020" name="Google Shape;1020;p72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72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72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72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72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72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72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72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72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72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72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72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72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72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72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72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72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72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72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72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72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72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72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72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72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72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72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72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72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72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72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72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52" name="Google Shape;1052;p72" title="ESP32-GPS-Module (online-video-cutter.com)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6600" y="512200"/>
            <a:ext cx="5410800" cy="4058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7" name="Google Shape;1057;p73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1058" name="Google Shape;1058;p73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73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73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73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73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73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73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73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73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73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73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73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73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73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73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73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73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73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73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73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73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73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73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73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73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73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73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73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73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73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73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73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90" name="Google Shape;1090;p73"/>
          <p:cNvPicPr preferRelativeResize="0"/>
          <p:nvPr/>
        </p:nvPicPr>
        <p:blipFill rotWithShape="1">
          <a:blip r:embed="rId3">
            <a:alphaModFix/>
          </a:blip>
          <a:srcRect b="39915" l="29099" r="38040" t="25429"/>
          <a:stretch/>
        </p:blipFill>
        <p:spPr>
          <a:xfrm>
            <a:off x="641000" y="2570527"/>
            <a:ext cx="3675998" cy="218069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91" name="Google Shape;1091;p73"/>
          <p:cNvPicPr preferRelativeResize="0"/>
          <p:nvPr/>
        </p:nvPicPr>
        <p:blipFill rotWithShape="1">
          <a:blip r:embed="rId4">
            <a:alphaModFix/>
          </a:blip>
          <a:srcRect b="18735" l="20630" r="30917" t="28206"/>
          <a:stretch/>
        </p:blipFill>
        <p:spPr>
          <a:xfrm>
            <a:off x="2985037" y="243725"/>
            <a:ext cx="3173933" cy="1955051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92" name="Google Shape;1092;p73"/>
          <p:cNvPicPr preferRelativeResize="0"/>
          <p:nvPr/>
        </p:nvPicPr>
        <p:blipFill rotWithShape="1">
          <a:blip r:embed="rId5">
            <a:alphaModFix/>
          </a:blip>
          <a:srcRect b="6444" l="5347" r="0" t="15728"/>
          <a:stretch/>
        </p:blipFill>
        <p:spPr>
          <a:xfrm>
            <a:off x="4572000" y="2652537"/>
            <a:ext cx="4360752" cy="2016676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7" name="Google Shape;1097;p74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1098" name="Google Shape;1098;p74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74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74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74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74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74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74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74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74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74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74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74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74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74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74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74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74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74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74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74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74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74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74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74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74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74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74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74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74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74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74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74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30" name="Google Shape;1130;p74" title="WhatsApp Video 2023-05-02 at 1.50.39 PM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61147" y="91300"/>
            <a:ext cx="3009626" cy="496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5" name="Google Shape;1135;p75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1136" name="Google Shape;1136;p75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75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75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75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75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75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75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75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75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75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75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75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75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75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75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75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75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75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75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75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75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75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75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75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75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75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75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75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75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75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75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75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68" name="Google Shape;1168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5463" y="690563"/>
            <a:ext cx="5857875" cy="406717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172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3" name="Google Shape;1173;p76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1174" name="Google Shape;1174;p76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76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76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76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76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76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76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76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76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76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76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76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76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76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76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76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76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76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76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76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76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76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76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76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76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76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76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76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76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76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76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76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06" name="Google Shape;1206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2525" y="862025"/>
            <a:ext cx="7143750" cy="372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7" name="Google Shape;1207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0775" y="1761425"/>
            <a:ext cx="2925975" cy="219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result for drone outline png image" id="718" name="Google Shape;718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56950" y="1056824"/>
            <a:ext cx="2434825" cy="2411299"/>
          </a:xfrm>
          <a:prstGeom prst="rect">
            <a:avLst/>
          </a:prstGeom>
          <a:noFill/>
          <a:ln>
            <a:noFill/>
          </a:ln>
        </p:spPr>
      </p:pic>
      <p:sp>
        <p:nvSpPr>
          <p:cNvPr id="719" name="Google Shape;719;p59"/>
          <p:cNvSpPr/>
          <p:nvPr/>
        </p:nvSpPr>
        <p:spPr>
          <a:xfrm>
            <a:off x="6600563" y="2123779"/>
            <a:ext cx="574200" cy="6003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62626"/>
              </a:solidFill>
              <a:highlight>
                <a:schemeClr val="lt1"/>
              </a:highlight>
            </a:endParaRPr>
          </a:p>
        </p:txBody>
      </p:sp>
      <p:sp>
        <p:nvSpPr>
          <p:cNvPr id="720" name="Google Shape;720;p59"/>
          <p:cNvSpPr/>
          <p:nvPr/>
        </p:nvSpPr>
        <p:spPr>
          <a:xfrm>
            <a:off x="5945700" y="2123775"/>
            <a:ext cx="325500" cy="600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59"/>
          <p:cNvSpPr/>
          <p:nvPr/>
        </p:nvSpPr>
        <p:spPr>
          <a:xfrm>
            <a:off x="5631125" y="1474875"/>
            <a:ext cx="2513100" cy="1898100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722" name="Google Shape;722;p59"/>
          <p:cNvSpPr/>
          <p:nvPr/>
        </p:nvSpPr>
        <p:spPr>
          <a:xfrm>
            <a:off x="7504050" y="2123775"/>
            <a:ext cx="325500" cy="600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59"/>
          <p:cNvSpPr txBox="1"/>
          <p:nvPr>
            <p:ph idx="4294967295" type="subTitle"/>
          </p:nvPr>
        </p:nvSpPr>
        <p:spPr>
          <a:xfrm>
            <a:off x="1538413" y="3837975"/>
            <a:ext cx="2271900" cy="353700"/>
          </a:xfrm>
          <a:prstGeom prst="rect">
            <a:avLst/>
          </a:prstGeom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  <a:latin typeface="Mukta"/>
                <a:ea typeface="Mukta"/>
                <a:cs typeface="Mukta"/>
                <a:sym typeface="Mukta"/>
              </a:rPr>
              <a:t>Drone</a:t>
            </a:r>
            <a:endParaRPr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724" name="Google Shape;724;p59"/>
          <p:cNvSpPr txBox="1"/>
          <p:nvPr>
            <p:ph idx="4294967295" type="subTitle"/>
          </p:nvPr>
        </p:nvSpPr>
        <p:spPr>
          <a:xfrm>
            <a:off x="5751725" y="3837975"/>
            <a:ext cx="2271900" cy="353700"/>
          </a:xfrm>
          <a:prstGeom prst="rect">
            <a:avLst/>
          </a:prstGeom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  <a:latin typeface="Mukta"/>
                <a:ea typeface="Mukta"/>
                <a:cs typeface="Mukta"/>
                <a:sym typeface="Mukta"/>
              </a:rPr>
              <a:t>Track-box</a:t>
            </a:r>
            <a:r>
              <a:rPr lang="en-GB">
                <a:latin typeface="Mukta"/>
                <a:ea typeface="Mukta"/>
                <a:cs typeface="Mukta"/>
                <a:sym typeface="Mukta"/>
              </a:rPr>
              <a:t> </a:t>
            </a:r>
            <a:endParaRPr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725" name="Google Shape;725;p59"/>
          <p:cNvSpPr/>
          <p:nvPr/>
        </p:nvSpPr>
        <p:spPr>
          <a:xfrm rot="5400000">
            <a:off x="0" y="0"/>
            <a:ext cx="914400" cy="914400"/>
          </a:xfrm>
          <a:prstGeom prst="rtTriangle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21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2" name="Google Shape;1212;p77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1213" name="Google Shape;1213;p77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77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77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77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77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77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77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77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77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77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77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77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77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77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77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77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77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77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77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77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77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77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77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77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77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77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77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77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77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77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77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77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45" name="Google Shape;1245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350" y="477688"/>
            <a:ext cx="7605300" cy="4127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6" name="Google Shape;1246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0750" y="921875"/>
            <a:ext cx="4508825" cy="338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1" name="Google Shape;1251;p78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1252" name="Google Shape;1252;p78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78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78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78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78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78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78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78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78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78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78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78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78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78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78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78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78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78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78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78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78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78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78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78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78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78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78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78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78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78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78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78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84" name="Google Shape;1284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8750" y="1435488"/>
            <a:ext cx="3030025" cy="227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5" name="Google Shape;1285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9275" y="1428774"/>
            <a:ext cx="2922925" cy="219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289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p79"/>
          <p:cNvSpPr txBox="1"/>
          <p:nvPr>
            <p:ph idx="4294967295" type="title"/>
          </p:nvPr>
        </p:nvSpPr>
        <p:spPr>
          <a:xfrm>
            <a:off x="332950" y="2455650"/>
            <a:ext cx="3210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AeroFuture</a:t>
            </a:r>
            <a:endParaRPr/>
          </a:p>
        </p:txBody>
      </p:sp>
      <p:pic>
        <p:nvPicPr>
          <p:cNvPr id="1291" name="Google Shape;1291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950" y="1398151"/>
            <a:ext cx="5320944" cy="792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92" name="Google Shape;1292;p79"/>
          <p:cNvSpPr/>
          <p:nvPr/>
        </p:nvSpPr>
        <p:spPr>
          <a:xfrm>
            <a:off x="5695525" y="1470750"/>
            <a:ext cx="468600" cy="4584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3" name="Google Shape;1293;p79"/>
          <p:cNvSpPr/>
          <p:nvPr/>
        </p:nvSpPr>
        <p:spPr>
          <a:xfrm rot="1607948">
            <a:off x="4034716" y="2618357"/>
            <a:ext cx="634323" cy="634323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4" name="Google Shape;1294;p79"/>
          <p:cNvSpPr/>
          <p:nvPr/>
        </p:nvSpPr>
        <p:spPr>
          <a:xfrm rot="1607948">
            <a:off x="3290816" y="108932"/>
            <a:ext cx="634323" cy="634323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5" name="Google Shape;1295;p79"/>
          <p:cNvSpPr/>
          <p:nvPr/>
        </p:nvSpPr>
        <p:spPr>
          <a:xfrm rot="1607948">
            <a:off x="1049691" y="3717607"/>
            <a:ext cx="634323" cy="634323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299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0" name="Google Shape;1300;p80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1301" name="Google Shape;1301;p80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80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80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80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80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80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80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80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80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80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80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80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80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80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80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80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80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80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80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80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80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80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80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80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80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80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80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80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80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80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80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80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3" name="Google Shape;1333;p80"/>
          <p:cNvSpPr txBox="1"/>
          <p:nvPr/>
        </p:nvSpPr>
        <p:spPr>
          <a:xfrm>
            <a:off x="1000175" y="1302125"/>
            <a:ext cx="60906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kta"/>
              <a:buChar char="●"/>
            </a:pPr>
            <a:r>
              <a:rPr b="1" lang="en-GB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Forest-fire detection and prevention</a:t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kta"/>
              <a:buChar char="●"/>
            </a:pPr>
            <a:r>
              <a:rPr b="1" lang="en-GB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Real-time </a:t>
            </a:r>
            <a:r>
              <a:rPr b="1" lang="en-GB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surveillance</a:t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kta"/>
              <a:buChar char="●"/>
            </a:pPr>
            <a:r>
              <a:rPr b="1" lang="en-GB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Supply drop</a:t>
            </a:r>
            <a:r>
              <a:rPr b="1" lang="en-GB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 (Medications, food)</a:t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kta"/>
              <a:buChar char="●"/>
            </a:pPr>
            <a:r>
              <a:rPr b="1" lang="en-GB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Search and rescue</a:t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kta"/>
              <a:buChar char="●"/>
            </a:pPr>
            <a:r>
              <a:rPr b="1" lang="en-GB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Military use</a:t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kta"/>
              <a:buChar char="●"/>
            </a:pPr>
            <a:r>
              <a:rPr b="1" lang="en-GB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Mob control</a:t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1334" name="Google Shape;1334;p80"/>
          <p:cNvSpPr txBox="1"/>
          <p:nvPr>
            <p:ph idx="4294967295" type="title"/>
          </p:nvPr>
        </p:nvSpPr>
        <p:spPr>
          <a:xfrm>
            <a:off x="1986000" y="300425"/>
            <a:ext cx="5172000" cy="8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 u="sng"/>
              <a:t>Further Applications</a:t>
            </a:r>
            <a:endParaRPr sz="3100" u="sng"/>
          </a:p>
        </p:txBody>
      </p:sp>
      <p:pic>
        <p:nvPicPr>
          <p:cNvPr id="1335" name="Google Shape;1335;p80"/>
          <p:cNvPicPr preferRelativeResize="0"/>
          <p:nvPr/>
        </p:nvPicPr>
        <p:blipFill rotWithShape="1">
          <a:blip r:embed="rId3">
            <a:alphaModFix/>
          </a:blip>
          <a:srcRect b="0" l="0" r="61235" t="0"/>
          <a:stretch/>
        </p:blipFill>
        <p:spPr>
          <a:xfrm>
            <a:off x="5923200" y="2393162"/>
            <a:ext cx="2493099" cy="9580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81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1341" name="Google Shape;1341;p81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81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81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81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81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81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81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81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81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81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81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81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81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81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81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81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81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81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81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81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81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81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81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81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81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81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81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81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81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81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81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81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73" name="Google Shape;1373;p81"/>
          <p:cNvPicPr preferRelativeResize="0"/>
          <p:nvPr/>
        </p:nvPicPr>
        <p:blipFill rotWithShape="1">
          <a:blip r:embed="rId3">
            <a:alphaModFix/>
          </a:blip>
          <a:srcRect b="0" l="8825" r="9079" t="0"/>
          <a:stretch/>
        </p:blipFill>
        <p:spPr>
          <a:xfrm>
            <a:off x="1250375" y="1131950"/>
            <a:ext cx="6454299" cy="3628750"/>
          </a:xfrm>
          <a:prstGeom prst="rect">
            <a:avLst/>
          </a:prstGeom>
          <a:noFill/>
          <a:ln cap="flat" cmpd="sng" w="9525">
            <a:solidFill>
              <a:srgbClr val="FFFDF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74" name="Google Shape;1374;p81"/>
          <p:cNvSpPr txBox="1"/>
          <p:nvPr>
            <p:ph idx="4294967295" type="title"/>
          </p:nvPr>
        </p:nvSpPr>
        <p:spPr>
          <a:xfrm>
            <a:off x="4871700" y="260125"/>
            <a:ext cx="3210600" cy="6372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TeamAero</a:t>
            </a:r>
            <a:endParaRPr/>
          </a:p>
        </p:txBody>
      </p:sp>
      <p:pic>
        <p:nvPicPr>
          <p:cNvPr id="1375" name="Google Shape;1375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500" y="260163"/>
            <a:ext cx="4277200" cy="637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379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0" name="Google Shape;1380;p82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1381" name="Google Shape;1381;p82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82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82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82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82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82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82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82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82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82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82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82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82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82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82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82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82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82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82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82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82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82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82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82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82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82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82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82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82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82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82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82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13" name="Google Shape;1413;p82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1305725" y="2054702"/>
            <a:ext cx="6532550" cy="973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11400000" dist="19050">
              <a:srgbClr val="C2C2C2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60"/>
          <p:cNvSpPr/>
          <p:nvPr/>
        </p:nvSpPr>
        <p:spPr>
          <a:xfrm rot="-463670">
            <a:off x="5135815" y="-1457456"/>
            <a:ext cx="4516949" cy="3347505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60"/>
          <p:cNvSpPr/>
          <p:nvPr/>
        </p:nvSpPr>
        <p:spPr>
          <a:xfrm>
            <a:off x="6100750" y="-1409075"/>
            <a:ext cx="3830921" cy="2839091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Image result for drone outline png image" id="732" name="Google Shape;732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56950" y="1366099"/>
            <a:ext cx="2434825" cy="2411299"/>
          </a:xfrm>
          <a:prstGeom prst="rect">
            <a:avLst/>
          </a:prstGeom>
          <a:noFill/>
          <a:ln>
            <a:noFill/>
          </a:ln>
        </p:spPr>
      </p:pic>
      <p:sp>
        <p:nvSpPr>
          <p:cNvPr id="733" name="Google Shape;733;p60"/>
          <p:cNvSpPr txBox="1"/>
          <p:nvPr>
            <p:ph idx="4294967295" type="title"/>
          </p:nvPr>
        </p:nvSpPr>
        <p:spPr>
          <a:xfrm>
            <a:off x="4931248" y="1518200"/>
            <a:ext cx="31461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2C2C2"/>
              </a:buClr>
              <a:buSzPts val="1900"/>
              <a:buFont typeface="Mukta"/>
              <a:buChar char="-"/>
            </a:pPr>
            <a:r>
              <a:rPr lang="en-GB" sz="1900">
                <a:solidFill>
                  <a:srgbClr val="C2C2C2"/>
                </a:solidFill>
                <a:latin typeface="Mukta"/>
                <a:ea typeface="Mukta"/>
                <a:cs typeface="Mukta"/>
                <a:sym typeface="Mukta"/>
              </a:rPr>
              <a:t>Flight controller</a:t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2C2C2"/>
              </a:buClr>
              <a:buSzPts val="1900"/>
              <a:buFont typeface="Mukta"/>
              <a:buChar char="-"/>
            </a:pPr>
            <a:r>
              <a:rPr lang="en-GB" sz="1900">
                <a:solidFill>
                  <a:srgbClr val="C2C2C2"/>
                </a:solidFill>
                <a:latin typeface="Mukta"/>
                <a:ea typeface="Mukta"/>
                <a:cs typeface="Mukta"/>
                <a:sym typeface="Mukta"/>
              </a:rPr>
              <a:t>RS2205 motors</a:t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2C2C2"/>
              </a:buClr>
              <a:buSzPts val="1900"/>
              <a:buFont typeface="Mukta"/>
              <a:buChar char="-"/>
            </a:pPr>
            <a:r>
              <a:rPr lang="en-GB" sz="1900">
                <a:solidFill>
                  <a:srgbClr val="C2C2C2"/>
                </a:solidFill>
                <a:latin typeface="Mukta"/>
                <a:ea typeface="Mukta"/>
                <a:cs typeface="Mukta"/>
                <a:sym typeface="Mukta"/>
              </a:rPr>
              <a:t>ESC</a:t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2C2C2"/>
              </a:buClr>
              <a:buSzPts val="1900"/>
              <a:buFont typeface="Mukta"/>
              <a:buChar char="-"/>
            </a:pPr>
            <a:r>
              <a:rPr lang="en-GB" sz="1900">
                <a:solidFill>
                  <a:srgbClr val="C2C2C2"/>
                </a:solidFill>
                <a:latin typeface="Mukta"/>
                <a:ea typeface="Mukta"/>
                <a:cs typeface="Mukta"/>
                <a:sym typeface="Mukta"/>
              </a:rPr>
              <a:t>Carbon-fiber frame</a:t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2C2C2"/>
              </a:buClr>
              <a:buSzPts val="1900"/>
              <a:buFont typeface="Mukta"/>
              <a:buChar char="-"/>
            </a:pPr>
            <a:r>
              <a:rPr lang="en-GB" sz="1900">
                <a:solidFill>
                  <a:srgbClr val="C2C2C2"/>
                </a:solidFill>
                <a:latin typeface="Mukta"/>
                <a:ea typeface="Mukta"/>
                <a:cs typeface="Mukta"/>
                <a:sym typeface="Mukta"/>
              </a:rPr>
              <a:t>Futaba 7c transmitter</a:t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61"/>
          <p:cNvSpPr/>
          <p:nvPr/>
        </p:nvSpPr>
        <p:spPr>
          <a:xfrm rot="-463670">
            <a:off x="5135815" y="-1457456"/>
            <a:ext cx="4516949" cy="3347505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61"/>
          <p:cNvSpPr/>
          <p:nvPr/>
        </p:nvSpPr>
        <p:spPr>
          <a:xfrm>
            <a:off x="6100750" y="-1409075"/>
            <a:ext cx="3830921" cy="2839091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40" name="Google Shape;740;p61"/>
          <p:cNvPicPr preferRelativeResize="0"/>
          <p:nvPr/>
        </p:nvPicPr>
        <p:blipFill rotWithShape="1">
          <a:blip r:embed="rId3">
            <a:alphaModFix/>
          </a:blip>
          <a:srcRect b="34011" l="61555" r="20773" t="39882"/>
          <a:stretch/>
        </p:blipFill>
        <p:spPr>
          <a:xfrm>
            <a:off x="1317846" y="1478488"/>
            <a:ext cx="2631125" cy="2186525"/>
          </a:xfrm>
          <a:prstGeom prst="rect">
            <a:avLst/>
          </a:prstGeom>
          <a:noFill/>
          <a:ln>
            <a:noFill/>
          </a:ln>
        </p:spPr>
      </p:pic>
      <p:sp>
        <p:nvSpPr>
          <p:cNvPr id="741" name="Google Shape;741;p61"/>
          <p:cNvSpPr txBox="1"/>
          <p:nvPr>
            <p:ph idx="4294967295" type="title"/>
          </p:nvPr>
        </p:nvSpPr>
        <p:spPr>
          <a:xfrm>
            <a:off x="4931248" y="1518200"/>
            <a:ext cx="31461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2C2C2"/>
              </a:buClr>
              <a:buSzPts val="1900"/>
              <a:buFont typeface="Mukta"/>
              <a:buChar char="-"/>
            </a:pPr>
            <a:r>
              <a:rPr lang="en-GB" sz="1900">
                <a:solidFill>
                  <a:srgbClr val="C2C2C2"/>
                </a:solidFill>
                <a:latin typeface="Mukta"/>
                <a:ea typeface="Mukta"/>
                <a:cs typeface="Mukta"/>
                <a:sym typeface="Mukta"/>
              </a:rPr>
              <a:t>ESP32 CAM</a:t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2C2C2"/>
              </a:buClr>
              <a:buSzPts val="1900"/>
              <a:buFont typeface="Mukta"/>
              <a:buChar char="-"/>
            </a:pPr>
            <a:r>
              <a:rPr lang="en-GB" sz="1900">
                <a:solidFill>
                  <a:srgbClr val="C2C2C2"/>
                </a:solidFill>
                <a:latin typeface="Mukta"/>
                <a:ea typeface="Mukta"/>
                <a:cs typeface="Mukta"/>
                <a:sym typeface="Mukta"/>
              </a:rPr>
              <a:t>Neo 6m GPS</a:t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2C2C2"/>
              </a:buClr>
              <a:buSzPts val="1900"/>
              <a:buFont typeface="Mukta"/>
              <a:buChar char="-"/>
            </a:pPr>
            <a:r>
              <a:rPr lang="en-GB" sz="1900">
                <a:solidFill>
                  <a:srgbClr val="C2C2C2"/>
                </a:solidFill>
                <a:latin typeface="Mukta"/>
                <a:ea typeface="Mukta"/>
                <a:cs typeface="Mukta"/>
                <a:sym typeface="Mukta"/>
              </a:rPr>
              <a:t>Solenoid electromagnet</a:t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2C2C2"/>
              </a:buClr>
              <a:buSzPts val="1900"/>
              <a:buFont typeface="Mukta"/>
              <a:buChar char="-"/>
            </a:pPr>
            <a:r>
              <a:rPr lang="en-GB" sz="1900">
                <a:solidFill>
                  <a:srgbClr val="C2C2C2"/>
                </a:solidFill>
                <a:latin typeface="Mukta"/>
                <a:ea typeface="Mukta"/>
                <a:cs typeface="Mukta"/>
                <a:sym typeface="Mukta"/>
              </a:rPr>
              <a:t>Single channel 5V relay</a:t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2C2C2"/>
              </a:buClr>
              <a:buSzPts val="1900"/>
              <a:buFont typeface="Mukta"/>
              <a:buChar char="-"/>
            </a:pPr>
            <a:r>
              <a:rPr lang="en-GB" sz="1900">
                <a:solidFill>
                  <a:srgbClr val="C2C2C2"/>
                </a:solidFill>
                <a:latin typeface="Mukta"/>
                <a:ea typeface="Mukta"/>
                <a:cs typeface="Mukta"/>
                <a:sym typeface="Mukta"/>
              </a:rPr>
              <a:t>PDU</a:t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62"/>
          <p:cNvSpPr txBox="1"/>
          <p:nvPr>
            <p:ph type="title"/>
          </p:nvPr>
        </p:nvSpPr>
        <p:spPr>
          <a:xfrm>
            <a:off x="2968050" y="2147100"/>
            <a:ext cx="3207900" cy="84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AeroGuard?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63"/>
          <p:cNvSpPr txBox="1"/>
          <p:nvPr/>
        </p:nvSpPr>
        <p:spPr>
          <a:xfrm>
            <a:off x="2439300" y="3445100"/>
            <a:ext cx="4265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FFFFFF"/>
                </a:solidFill>
                <a:latin typeface="Mukta"/>
                <a:ea typeface="Mukta"/>
                <a:cs typeface="Mukta"/>
                <a:sym typeface="Mukta"/>
              </a:rPr>
              <a:t>More than 320 people die each year in high-speed police pursuits, and 27 percent of those killed are innocent bystanders</a:t>
            </a:r>
            <a:endParaRPr b="1" sz="1500">
              <a:solidFill>
                <a:srgbClr val="FFFFFF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752" name="Google Shape;752;p63"/>
          <p:cNvSpPr/>
          <p:nvPr/>
        </p:nvSpPr>
        <p:spPr>
          <a:xfrm>
            <a:off x="8243175" y="2865666"/>
            <a:ext cx="182400" cy="182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63"/>
          <p:cNvSpPr/>
          <p:nvPr/>
        </p:nvSpPr>
        <p:spPr>
          <a:xfrm>
            <a:off x="711075" y="2865666"/>
            <a:ext cx="182400" cy="182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63"/>
          <p:cNvSpPr/>
          <p:nvPr/>
        </p:nvSpPr>
        <p:spPr>
          <a:xfrm>
            <a:off x="8243175" y="1670441"/>
            <a:ext cx="182400" cy="182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63"/>
          <p:cNvSpPr/>
          <p:nvPr/>
        </p:nvSpPr>
        <p:spPr>
          <a:xfrm>
            <a:off x="711075" y="1670441"/>
            <a:ext cx="182400" cy="182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6" name="Google Shape;756;p63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2079" y="701371"/>
            <a:ext cx="4912498" cy="2607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7" name="Google Shape;757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57125" y="1609800"/>
            <a:ext cx="1022400" cy="102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64"/>
          <p:cNvSpPr/>
          <p:nvPr/>
        </p:nvSpPr>
        <p:spPr>
          <a:xfrm>
            <a:off x="1594194" y="1473063"/>
            <a:ext cx="161101" cy="173500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763" name="Google Shape;763;p64"/>
          <p:cNvSpPr/>
          <p:nvPr/>
        </p:nvSpPr>
        <p:spPr>
          <a:xfrm>
            <a:off x="2316419" y="4363225"/>
            <a:ext cx="161101" cy="173500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764" name="Google Shape;764;p64"/>
          <p:cNvSpPr/>
          <p:nvPr/>
        </p:nvSpPr>
        <p:spPr>
          <a:xfrm>
            <a:off x="6564955" y="989984"/>
            <a:ext cx="161101" cy="173500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765" name="Google Shape;765;p64"/>
          <p:cNvSpPr/>
          <p:nvPr/>
        </p:nvSpPr>
        <p:spPr>
          <a:xfrm rot="10800000">
            <a:off x="1154803" y="3175929"/>
            <a:ext cx="161101" cy="173500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766" name="Google Shape;766;p64"/>
          <p:cNvSpPr/>
          <p:nvPr/>
        </p:nvSpPr>
        <p:spPr>
          <a:xfrm rot="10800000">
            <a:off x="7763976" y="3778225"/>
            <a:ext cx="161101" cy="173500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767" name="Google Shape;767;p64"/>
          <p:cNvSpPr/>
          <p:nvPr/>
        </p:nvSpPr>
        <p:spPr>
          <a:xfrm rot="10800000">
            <a:off x="6726051" y="4713688"/>
            <a:ext cx="161101" cy="173500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768" name="Google Shape;768;p64"/>
          <p:cNvSpPr/>
          <p:nvPr/>
        </p:nvSpPr>
        <p:spPr>
          <a:xfrm rot="10800000">
            <a:off x="4393015" y="5107979"/>
            <a:ext cx="161101" cy="173500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769" name="Google Shape;769;p64"/>
          <p:cNvSpPr/>
          <p:nvPr/>
        </p:nvSpPr>
        <p:spPr>
          <a:xfrm>
            <a:off x="7694668" y="2132484"/>
            <a:ext cx="161101" cy="173500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770" name="Google Shape;770;p64"/>
          <p:cNvSpPr txBox="1"/>
          <p:nvPr/>
        </p:nvSpPr>
        <p:spPr>
          <a:xfrm>
            <a:off x="2195825" y="2173525"/>
            <a:ext cx="23997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      Safety</a:t>
            </a:r>
            <a:endParaRPr b="1" sz="1700"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2.  Cost-effective</a:t>
            </a:r>
            <a:endParaRPr b="1" sz="1700"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3. Agility</a:t>
            </a:r>
            <a:endParaRPr b="1" sz="17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771" name="Google Shape;771;p64"/>
          <p:cNvSpPr txBox="1"/>
          <p:nvPr/>
        </p:nvSpPr>
        <p:spPr>
          <a:xfrm>
            <a:off x="4212875" y="2162113"/>
            <a:ext cx="3871500" cy="22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4. Enhanced visibility</a:t>
            </a:r>
            <a:endParaRPr b="1" sz="1700"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5. Real-time tracking</a:t>
            </a:r>
            <a:endParaRPr b="1" sz="1700"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6. Improved surveillance</a:t>
            </a:r>
            <a:endParaRPr b="1" sz="1700"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772" name="Google Shape;772;p64"/>
          <p:cNvSpPr txBox="1"/>
          <p:nvPr/>
        </p:nvSpPr>
        <p:spPr>
          <a:xfrm>
            <a:off x="2195825" y="2173525"/>
            <a:ext cx="364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1.</a:t>
            </a:r>
            <a:endParaRPr b="1" sz="1700"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pic>
        <p:nvPicPr>
          <p:cNvPr id="773" name="Google Shape;773;p64"/>
          <p:cNvPicPr preferRelativeResize="0"/>
          <p:nvPr/>
        </p:nvPicPr>
        <p:blipFill rotWithShape="1">
          <a:blip r:embed="rId3">
            <a:alphaModFix/>
          </a:blip>
          <a:srcRect b="47413" l="34576" r="34518" t="36054"/>
          <a:stretch/>
        </p:blipFill>
        <p:spPr>
          <a:xfrm>
            <a:off x="3494627" y="791625"/>
            <a:ext cx="1957888" cy="785501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65"/>
          <p:cNvSpPr txBox="1"/>
          <p:nvPr>
            <p:ph idx="4294967295" type="title"/>
          </p:nvPr>
        </p:nvSpPr>
        <p:spPr>
          <a:xfrm>
            <a:off x="332950" y="2455650"/>
            <a:ext cx="3210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AeroGallery</a:t>
            </a:r>
            <a:endParaRPr/>
          </a:p>
        </p:txBody>
      </p:sp>
      <p:pic>
        <p:nvPicPr>
          <p:cNvPr id="779" name="Google Shape;779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950" y="1398151"/>
            <a:ext cx="5320944" cy="792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80" name="Google Shape;780;p65"/>
          <p:cNvSpPr/>
          <p:nvPr/>
        </p:nvSpPr>
        <p:spPr>
          <a:xfrm>
            <a:off x="5695525" y="1470750"/>
            <a:ext cx="468600" cy="4584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65"/>
          <p:cNvSpPr/>
          <p:nvPr/>
        </p:nvSpPr>
        <p:spPr>
          <a:xfrm rot="1607948">
            <a:off x="4034716" y="2618357"/>
            <a:ext cx="634323" cy="634323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65"/>
          <p:cNvSpPr/>
          <p:nvPr/>
        </p:nvSpPr>
        <p:spPr>
          <a:xfrm rot="1607948">
            <a:off x="3290816" y="108932"/>
            <a:ext cx="634323" cy="634323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3" name="Google Shape;783;p65"/>
          <p:cNvSpPr/>
          <p:nvPr/>
        </p:nvSpPr>
        <p:spPr>
          <a:xfrm rot="1607948">
            <a:off x="1049691" y="3717607"/>
            <a:ext cx="634323" cy="634323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8" name="Google Shape;788;p66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789" name="Google Shape;789;p66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66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66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66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66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66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66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66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66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66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66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66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66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66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66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66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66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66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66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66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66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66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66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66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66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66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66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66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66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66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66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66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21" name="Google Shape;821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3587" y="516700"/>
            <a:ext cx="3036825" cy="4049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rones Pitch Deck by Slidesgo">
  <a:themeElements>
    <a:clrScheme name="Simple Light">
      <a:dk1>
        <a:srgbClr val="FFFFFF"/>
      </a:dk1>
      <a:lt1>
        <a:srgbClr val="38076E"/>
      </a:lt1>
      <a:dk2>
        <a:srgbClr val="FFFFFF"/>
      </a:dk2>
      <a:lt2>
        <a:srgbClr val="581A97"/>
      </a:lt2>
      <a:accent1>
        <a:srgbClr val="6E009A"/>
      </a:accent1>
      <a:accent2>
        <a:srgbClr val="861A97"/>
      </a:accent2>
      <a:accent3>
        <a:srgbClr val="F93692"/>
      </a:accent3>
      <a:accent4>
        <a:srgbClr val="FF70B4"/>
      </a:accent4>
      <a:accent5>
        <a:srgbClr val="431A97"/>
      </a:accent5>
      <a:accent6>
        <a:srgbClr val="633DB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Custom 30">
      <a:dk1>
        <a:srgbClr val="000000"/>
      </a:dk1>
      <a:lt1>
        <a:srgbClr val="FFFFFF"/>
      </a:lt1>
      <a:dk2>
        <a:srgbClr val="FFC000"/>
      </a:dk2>
      <a:lt2>
        <a:srgbClr val="E7E6E6"/>
      </a:lt2>
      <a:accent1>
        <a:srgbClr val="D8A713"/>
      </a:accent1>
      <a:accent2>
        <a:srgbClr val="F2D130"/>
      </a:accent2>
      <a:accent3>
        <a:srgbClr val="D88F06"/>
      </a:accent3>
      <a:accent4>
        <a:srgbClr val="F2D130"/>
      </a:accent4>
      <a:accent5>
        <a:srgbClr val="D88F06"/>
      </a:accent5>
      <a:accent6>
        <a:srgbClr val="F2D130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